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8469F-13E6-4EEC-A38B-691D129969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FBF603-D847-449F-AF63-A41B811300DC}">
      <dgm:prSet/>
      <dgm:spPr/>
      <dgm:t>
        <a:bodyPr/>
        <a:lstStyle/>
        <a:p>
          <a:pPr>
            <a:defRPr cap="all"/>
          </a:pPr>
          <a:r>
            <a:rPr lang="en-US"/>
            <a:t>Ideation</a:t>
          </a:r>
        </a:p>
      </dgm:t>
    </dgm:pt>
    <dgm:pt modelId="{C32441BD-E6E1-4C14-8477-1C328676F179}" type="parTrans" cxnId="{E887536D-0762-4E52-A91E-755B46B85FBE}">
      <dgm:prSet/>
      <dgm:spPr/>
      <dgm:t>
        <a:bodyPr/>
        <a:lstStyle/>
        <a:p>
          <a:endParaRPr lang="en-US"/>
        </a:p>
      </dgm:t>
    </dgm:pt>
    <dgm:pt modelId="{FC727AE4-CF9E-46A9-BD61-AEDAD83E468A}" type="sibTrans" cxnId="{E887536D-0762-4E52-A91E-755B46B85FBE}">
      <dgm:prSet/>
      <dgm:spPr/>
      <dgm:t>
        <a:bodyPr/>
        <a:lstStyle/>
        <a:p>
          <a:endParaRPr lang="en-US"/>
        </a:p>
      </dgm:t>
    </dgm:pt>
    <dgm:pt modelId="{67ED98EF-8606-469A-B59A-D9B3F1A89725}">
      <dgm:prSet/>
      <dgm:spPr/>
      <dgm:t>
        <a:bodyPr/>
        <a:lstStyle/>
        <a:p>
          <a:pPr>
            <a:defRPr cap="all"/>
          </a:pPr>
          <a:r>
            <a:rPr lang="en-US"/>
            <a:t>Asset Design</a:t>
          </a:r>
        </a:p>
      </dgm:t>
    </dgm:pt>
    <dgm:pt modelId="{D5F206B2-C000-4A98-8720-E199E5FE41FF}" type="parTrans" cxnId="{C9D5FAF6-46EE-457C-866C-3F1E1CC27016}">
      <dgm:prSet/>
      <dgm:spPr/>
      <dgm:t>
        <a:bodyPr/>
        <a:lstStyle/>
        <a:p>
          <a:endParaRPr lang="en-US"/>
        </a:p>
      </dgm:t>
    </dgm:pt>
    <dgm:pt modelId="{3F6FEF91-C27B-4002-868F-82A7715FCD33}" type="sibTrans" cxnId="{C9D5FAF6-46EE-457C-866C-3F1E1CC27016}">
      <dgm:prSet/>
      <dgm:spPr/>
      <dgm:t>
        <a:bodyPr/>
        <a:lstStyle/>
        <a:p>
          <a:endParaRPr lang="en-US"/>
        </a:p>
      </dgm:t>
    </dgm:pt>
    <dgm:pt modelId="{FAD35368-B130-4EE4-9B85-35687F0EEB0F}">
      <dgm:prSet/>
      <dgm:spPr/>
      <dgm:t>
        <a:bodyPr/>
        <a:lstStyle/>
        <a:p>
          <a:pPr>
            <a:defRPr cap="all"/>
          </a:pPr>
          <a:r>
            <a:rPr lang="en-US" dirty="0"/>
            <a:t>Raylib.h and project setup</a:t>
          </a:r>
        </a:p>
      </dgm:t>
    </dgm:pt>
    <dgm:pt modelId="{530F8028-9066-44D4-8A10-808B64F8E778}" type="parTrans" cxnId="{2D8C306F-B564-4452-BE57-68ECC4022993}">
      <dgm:prSet/>
      <dgm:spPr/>
      <dgm:t>
        <a:bodyPr/>
        <a:lstStyle/>
        <a:p>
          <a:endParaRPr lang="en-US"/>
        </a:p>
      </dgm:t>
    </dgm:pt>
    <dgm:pt modelId="{2C477B4E-4051-4B20-A4C9-7159E2940B6A}" type="sibTrans" cxnId="{2D8C306F-B564-4452-BE57-68ECC4022993}">
      <dgm:prSet/>
      <dgm:spPr/>
      <dgm:t>
        <a:bodyPr/>
        <a:lstStyle/>
        <a:p>
          <a:endParaRPr lang="en-US"/>
        </a:p>
      </dgm:t>
    </dgm:pt>
    <dgm:pt modelId="{479F0189-A362-4911-95AB-EF6B4D6A8AE1}">
      <dgm:prSet/>
      <dgm:spPr/>
      <dgm:t>
        <a:bodyPr/>
        <a:lstStyle/>
        <a:p>
          <a:pPr>
            <a:defRPr cap="all"/>
          </a:pPr>
          <a:r>
            <a:rPr lang="en-US"/>
            <a:t>Source Code structure</a:t>
          </a:r>
        </a:p>
      </dgm:t>
    </dgm:pt>
    <dgm:pt modelId="{E8712DCA-1450-4C17-98CB-B6E4C360BCA6}" type="parTrans" cxnId="{DDFDBA8B-F157-4E95-AD6F-50F3253ED4D7}">
      <dgm:prSet/>
      <dgm:spPr/>
      <dgm:t>
        <a:bodyPr/>
        <a:lstStyle/>
        <a:p>
          <a:endParaRPr lang="en-US"/>
        </a:p>
      </dgm:t>
    </dgm:pt>
    <dgm:pt modelId="{DA030D91-4C3A-428D-960A-E34AA1209233}" type="sibTrans" cxnId="{DDFDBA8B-F157-4E95-AD6F-50F3253ED4D7}">
      <dgm:prSet/>
      <dgm:spPr/>
      <dgm:t>
        <a:bodyPr/>
        <a:lstStyle/>
        <a:p>
          <a:endParaRPr lang="en-US"/>
        </a:p>
      </dgm:t>
    </dgm:pt>
    <dgm:pt modelId="{753C263A-46C2-4459-B9AA-489C4FB26DA5}">
      <dgm:prSet/>
      <dgm:spPr/>
      <dgm:t>
        <a:bodyPr/>
        <a:lstStyle/>
        <a:p>
          <a:pPr>
            <a:defRPr cap="all"/>
          </a:pPr>
          <a:r>
            <a:rPr lang="en-US"/>
            <a:t>Game preview</a:t>
          </a:r>
        </a:p>
      </dgm:t>
    </dgm:pt>
    <dgm:pt modelId="{52DE9403-03E0-457A-9DB0-18105E1CE72F}" type="parTrans" cxnId="{1BC1D70F-1FC0-4D05-82B0-ADE3644047C1}">
      <dgm:prSet/>
      <dgm:spPr/>
      <dgm:t>
        <a:bodyPr/>
        <a:lstStyle/>
        <a:p>
          <a:endParaRPr lang="en-US"/>
        </a:p>
      </dgm:t>
    </dgm:pt>
    <dgm:pt modelId="{20C681E9-181B-43DC-A5C1-18D3B3AB18BF}" type="sibTrans" cxnId="{1BC1D70F-1FC0-4D05-82B0-ADE3644047C1}">
      <dgm:prSet/>
      <dgm:spPr/>
      <dgm:t>
        <a:bodyPr/>
        <a:lstStyle/>
        <a:p>
          <a:endParaRPr lang="en-US"/>
        </a:p>
      </dgm:t>
    </dgm:pt>
    <dgm:pt modelId="{0128D06B-7977-41CE-ADF3-5701895898FF}" type="pres">
      <dgm:prSet presAssocID="{A748469F-13E6-4EEC-A38B-691D1299691E}" presName="root" presStyleCnt="0">
        <dgm:presLayoutVars>
          <dgm:dir/>
          <dgm:resizeHandles val="exact"/>
        </dgm:presLayoutVars>
      </dgm:prSet>
      <dgm:spPr/>
    </dgm:pt>
    <dgm:pt modelId="{44668ECB-0D0F-496C-A126-FEEA185D576B}" type="pres">
      <dgm:prSet presAssocID="{63FBF603-D847-449F-AF63-A41B811300DC}" presName="compNode" presStyleCnt="0"/>
      <dgm:spPr/>
    </dgm:pt>
    <dgm:pt modelId="{E3A1FDCB-91F7-4F92-AAF6-7FB129A2C253}" type="pres">
      <dgm:prSet presAssocID="{63FBF603-D847-449F-AF63-A41B811300D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556291F-4591-4AE4-B781-36197619B6AA}" type="pres">
      <dgm:prSet presAssocID="{63FBF603-D847-449F-AF63-A41B811300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883B3433-50AB-454C-B619-FA33B411EEDF}" type="pres">
      <dgm:prSet presAssocID="{63FBF603-D847-449F-AF63-A41B811300DC}" presName="spaceRect" presStyleCnt="0"/>
      <dgm:spPr/>
    </dgm:pt>
    <dgm:pt modelId="{30CC0770-79F3-4C6D-8809-0EE4341BAD88}" type="pres">
      <dgm:prSet presAssocID="{63FBF603-D847-449F-AF63-A41B811300DC}" presName="textRect" presStyleLbl="revTx" presStyleIdx="0" presStyleCnt="5">
        <dgm:presLayoutVars>
          <dgm:chMax val="1"/>
          <dgm:chPref val="1"/>
        </dgm:presLayoutVars>
      </dgm:prSet>
      <dgm:spPr/>
    </dgm:pt>
    <dgm:pt modelId="{4BE012B4-CE20-4118-B25C-137A09B29919}" type="pres">
      <dgm:prSet presAssocID="{FC727AE4-CF9E-46A9-BD61-AEDAD83E468A}" presName="sibTrans" presStyleCnt="0"/>
      <dgm:spPr/>
    </dgm:pt>
    <dgm:pt modelId="{F5EBC146-96F9-469A-B42C-3A7DDBC55EA5}" type="pres">
      <dgm:prSet presAssocID="{67ED98EF-8606-469A-B59A-D9B3F1A89725}" presName="compNode" presStyleCnt="0"/>
      <dgm:spPr/>
    </dgm:pt>
    <dgm:pt modelId="{E44941C4-2FD1-4169-901C-85EA912C1977}" type="pres">
      <dgm:prSet presAssocID="{67ED98EF-8606-469A-B59A-D9B3F1A8972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6B1371A-F7BC-4639-A981-8A17282A5E12}" type="pres">
      <dgm:prSet presAssocID="{67ED98EF-8606-469A-B59A-D9B3F1A8972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2"/>
        </a:ext>
      </dgm:extLst>
    </dgm:pt>
    <dgm:pt modelId="{EA11A653-F94C-4F4D-9DF3-599A325F5006}" type="pres">
      <dgm:prSet presAssocID="{67ED98EF-8606-469A-B59A-D9B3F1A89725}" presName="spaceRect" presStyleCnt="0"/>
      <dgm:spPr/>
    </dgm:pt>
    <dgm:pt modelId="{89A47409-69F9-4430-A8ED-D7D8C6606030}" type="pres">
      <dgm:prSet presAssocID="{67ED98EF-8606-469A-B59A-D9B3F1A89725}" presName="textRect" presStyleLbl="revTx" presStyleIdx="1" presStyleCnt="5">
        <dgm:presLayoutVars>
          <dgm:chMax val="1"/>
          <dgm:chPref val="1"/>
        </dgm:presLayoutVars>
      </dgm:prSet>
      <dgm:spPr/>
    </dgm:pt>
    <dgm:pt modelId="{405DB2A8-9B7F-46EA-BF73-6796CA46519B}" type="pres">
      <dgm:prSet presAssocID="{3F6FEF91-C27B-4002-868F-82A7715FCD33}" presName="sibTrans" presStyleCnt="0"/>
      <dgm:spPr/>
    </dgm:pt>
    <dgm:pt modelId="{21504CA4-F5B0-44F1-A6B0-896D694B658E}" type="pres">
      <dgm:prSet presAssocID="{FAD35368-B130-4EE4-9B85-35687F0EEB0F}" presName="compNode" presStyleCnt="0"/>
      <dgm:spPr/>
    </dgm:pt>
    <dgm:pt modelId="{81CAD9AA-02A9-42C9-8994-3A13D1C19077}" type="pres">
      <dgm:prSet presAssocID="{FAD35368-B130-4EE4-9B85-35687F0EEB0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AC48388-6F47-424D-93D3-8C4E7D836C8B}" type="pres">
      <dgm:prSet presAssocID="{FAD35368-B130-4EE4-9B85-35687F0EEB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E834E8F-177A-4A8D-8DB6-8225459D9A62}" type="pres">
      <dgm:prSet presAssocID="{FAD35368-B130-4EE4-9B85-35687F0EEB0F}" presName="spaceRect" presStyleCnt="0"/>
      <dgm:spPr/>
    </dgm:pt>
    <dgm:pt modelId="{3B9C8F38-F0BB-4D97-8D85-10BBCA7BBFDA}" type="pres">
      <dgm:prSet presAssocID="{FAD35368-B130-4EE4-9B85-35687F0EEB0F}" presName="textRect" presStyleLbl="revTx" presStyleIdx="2" presStyleCnt="5">
        <dgm:presLayoutVars>
          <dgm:chMax val="1"/>
          <dgm:chPref val="1"/>
        </dgm:presLayoutVars>
      </dgm:prSet>
      <dgm:spPr/>
    </dgm:pt>
    <dgm:pt modelId="{D0BA56FF-2012-4415-A780-E8C0EBE9DEC9}" type="pres">
      <dgm:prSet presAssocID="{2C477B4E-4051-4B20-A4C9-7159E2940B6A}" presName="sibTrans" presStyleCnt="0"/>
      <dgm:spPr/>
    </dgm:pt>
    <dgm:pt modelId="{1CF2CFE9-9474-4C74-A46A-48411C30D941}" type="pres">
      <dgm:prSet presAssocID="{479F0189-A362-4911-95AB-EF6B4D6A8AE1}" presName="compNode" presStyleCnt="0"/>
      <dgm:spPr/>
    </dgm:pt>
    <dgm:pt modelId="{44C6267B-A25F-43A9-83A2-9A6553F26F25}" type="pres">
      <dgm:prSet presAssocID="{479F0189-A362-4911-95AB-EF6B4D6A8AE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C28CC2-CC38-487C-B8E7-84DB4037158F}" type="pres">
      <dgm:prSet presAssocID="{479F0189-A362-4911-95AB-EF6B4D6A8A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F80CA0-1FA8-4AA9-A9CE-620E6B24A969}" type="pres">
      <dgm:prSet presAssocID="{479F0189-A362-4911-95AB-EF6B4D6A8AE1}" presName="spaceRect" presStyleCnt="0"/>
      <dgm:spPr/>
    </dgm:pt>
    <dgm:pt modelId="{8551296B-16D3-4D8F-8C82-FF514D68D763}" type="pres">
      <dgm:prSet presAssocID="{479F0189-A362-4911-95AB-EF6B4D6A8AE1}" presName="textRect" presStyleLbl="revTx" presStyleIdx="3" presStyleCnt="5">
        <dgm:presLayoutVars>
          <dgm:chMax val="1"/>
          <dgm:chPref val="1"/>
        </dgm:presLayoutVars>
      </dgm:prSet>
      <dgm:spPr/>
    </dgm:pt>
    <dgm:pt modelId="{34C18DA3-3507-48F5-B38B-8731FFB390F7}" type="pres">
      <dgm:prSet presAssocID="{DA030D91-4C3A-428D-960A-E34AA1209233}" presName="sibTrans" presStyleCnt="0"/>
      <dgm:spPr/>
    </dgm:pt>
    <dgm:pt modelId="{8621B14B-C3D9-4C35-915B-EF7AE12A9C62}" type="pres">
      <dgm:prSet presAssocID="{753C263A-46C2-4459-B9AA-489C4FB26DA5}" presName="compNode" presStyleCnt="0"/>
      <dgm:spPr/>
    </dgm:pt>
    <dgm:pt modelId="{A7E0BF1D-32BD-410F-891B-AA5CC0662D88}" type="pres">
      <dgm:prSet presAssocID="{753C263A-46C2-4459-B9AA-489C4FB26DA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FF408BE-FA2D-4A12-9ADD-19C571B3AA90}" type="pres">
      <dgm:prSet presAssocID="{753C263A-46C2-4459-B9AA-489C4FB26DA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1CD8BDD-F29E-4766-9B78-D9462F852C94}" type="pres">
      <dgm:prSet presAssocID="{753C263A-46C2-4459-B9AA-489C4FB26DA5}" presName="spaceRect" presStyleCnt="0"/>
      <dgm:spPr/>
    </dgm:pt>
    <dgm:pt modelId="{3EBABE83-657E-46B7-9EC3-89BC816F50F9}" type="pres">
      <dgm:prSet presAssocID="{753C263A-46C2-4459-B9AA-489C4FB26DA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BC1D70F-1FC0-4D05-82B0-ADE3644047C1}" srcId="{A748469F-13E6-4EEC-A38B-691D1299691E}" destId="{753C263A-46C2-4459-B9AA-489C4FB26DA5}" srcOrd="4" destOrd="0" parTransId="{52DE9403-03E0-457A-9DB0-18105E1CE72F}" sibTransId="{20C681E9-181B-43DC-A5C1-18D3B3AB18BF}"/>
    <dgm:cxn modelId="{819B5530-CD35-40BB-B238-AB87F53D9108}" type="presOf" srcId="{479F0189-A362-4911-95AB-EF6B4D6A8AE1}" destId="{8551296B-16D3-4D8F-8C82-FF514D68D763}" srcOrd="0" destOrd="0" presId="urn:microsoft.com/office/officeart/2018/5/layout/IconLeafLabelList"/>
    <dgm:cxn modelId="{3E5AE260-BF87-4222-92D8-45510667E16F}" type="presOf" srcId="{67ED98EF-8606-469A-B59A-D9B3F1A89725}" destId="{89A47409-69F9-4430-A8ED-D7D8C6606030}" srcOrd="0" destOrd="0" presId="urn:microsoft.com/office/officeart/2018/5/layout/IconLeafLabelList"/>
    <dgm:cxn modelId="{E887536D-0762-4E52-A91E-755B46B85FBE}" srcId="{A748469F-13E6-4EEC-A38B-691D1299691E}" destId="{63FBF603-D847-449F-AF63-A41B811300DC}" srcOrd="0" destOrd="0" parTransId="{C32441BD-E6E1-4C14-8477-1C328676F179}" sibTransId="{FC727AE4-CF9E-46A9-BD61-AEDAD83E468A}"/>
    <dgm:cxn modelId="{2D8C306F-B564-4452-BE57-68ECC4022993}" srcId="{A748469F-13E6-4EEC-A38B-691D1299691E}" destId="{FAD35368-B130-4EE4-9B85-35687F0EEB0F}" srcOrd="2" destOrd="0" parTransId="{530F8028-9066-44D4-8A10-808B64F8E778}" sibTransId="{2C477B4E-4051-4B20-A4C9-7159E2940B6A}"/>
    <dgm:cxn modelId="{DDFDBA8B-F157-4E95-AD6F-50F3253ED4D7}" srcId="{A748469F-13E6-4EEC-A38B-691D1299691E}" destId="{479F0189-A362-4911-95AB-EF6B4D6A8AE1}" srcOrd="3" destOrd="0" parTransId="{E8712DCA-1450-4C17-98CB-B6E4C360BCA6}" sibTransId="{DA030D91-4C3A-428D-960A-E34AA1209233}"/>
    <dgm:cxn modelId="{BFC0D693-BD10-4291-A6BA-129FC065FF65}" type="presOf" srcId="{A748469F-13E6-4EEC-A38B-691D1299691E}" destId="{0128D06B-7977-41CE-ADF3-5701895898FF}" srcOrd="0" destOrd="0" presId="urn:microsoft.com/office/officeart/2018/5/layout/IconLeafLabelList"/>
    <dgm:cxn modelId="{8549239F-B8D6-4334-9BDD-EAE0CB24A326}" type="presOf" srcId="{63FBF603-D847-449F-AF63-A41B811300DC}" destId="{30CC0770-79F3-4C6D-8809-0EE4341BAD88}" srcOrd="0" destOrd="0" presId="urn:microsoft.com/office/officeart/2018/5/layout/IconLeafLabelList"/>
    <dgm:cxn modelId="{35CE3DB2-0665-41FA-A49D-2762422FCF46}" type="presOf" srcId="{FAD35368-B130-4EE4-9B85-35687F0EEB0F}" destId="{3B9C8F38-F0BB-4D97-8D85-10BBCA7BBFDA}" srcOrd="0" destOrd="0" presId="urn:microsoft.com/office/officeart/2018/5/layout/IconLeafLabelList"/>
    <dgm:cxn modelId="{F91564DE-F1CE-4740-A163-E399F87A0A7C}" type="presOf" srcId="{753C263A-46C2-4459-B9AA-489C4FB26DA5}" destId="{3EBABE83-657E-46B7-9EC3-89BC816F50F9}" srcOrd="0" destOrd="0" presId="urn:microsoft.com/office/officeart/2018/5/layout/IconLeafLabelList"/>
    <dgm:cxn modelId="{C9D5FAF6-46EE-457C-866C-3F1E1CC27016}" srcId="{A748469F-13E6-4EEC-A38B-691D1299691E}" destId="{67ED98EF-8606-469A-B59A-D9B3F1A89725}" srcOrd="1" destOrd="0" parTransId="{D5F206B2-C000-4A98-8720-E199E5FE41FF}" sibTransId="{3F6FEF91-C27B-4002-868F-82A7715FCD33}"/>
    <dgm:cxn modelId="{5AEAB088-809E-4093-A6AE-4FBCC0ACEF91}" type="presParOf" srcId="{0128D06B-7977-41CE-ADF3-5701895898FF}" destId="{44668ECB-0D0F-496C-A126-FEEA185D576B}" srcOrd="0" destOrd="0" presId="urn:microsoft.com/office/officeart/2018/5/layout/IconLeafLabelList"/>
    <dgm:cxn modelId="{888A7B4A-B652-47AC-823A-3EDEBAE11B64}" type="presParOf" srcId="{44668ECB-0D0F-496C-A126-FEEA185D576B}" destId="{E3A1FDCB-91F7-4F92-AAF6-7FB129A2C253}" srcOrd="0" destOrd="0" presId="urn:microsoft.com/office/officeart/2018/5/layout/IconLeafLabelList"/>
    <dgm:cxn modelId="{6A353F5A-AFFB-41AE-BFC2-4A7B919A962C}" type="presParOf" srcId="{44668ECB-0D0F-496C-A126-FEEA185D576B}" destId="{8556291F-4591-4AE4-B781-36197619B6AA}" srcOrd="1" destOrd="0" presId="urn:microsoft.com/office/officeart/2018/5/layout/IconLeafLabelList"/>
    <dgm:cxn modelId="{2F168AAD-4A2F-41C6-A45D-2E88D191887A}" type="presParOf" srcId="{44668ECB-0D0F-496C-A126-FEEA185D576B}" destId="{883B3433-50AB-454C-B619-FA33B411EEDF}" srcOrd="2" destOrd="0" presId="urn:microsoft.com/office/officeart/2018/5/layout/IconLeafLabelList"/>
    <dgm:cxn modelId="{8FDC185A-CB94-4019-B6E7-4D1DA025DB51}" type="presParOf" srcId="{44668ECB-0D0F-496C-A126-FEEA185D576B}" destId="{30CC0770-79F3-4C6D-8809-0EE4341BAD88}" srcOrd="3" destOrd="0" presId="urn:microsoft.com/office/officeart/2018/5/layout/IconLeafLabelList"/>
    <dgm:cxn modelId="{CB83F6A3-BD70-45EE-9495-504D783CC9F7}" type="presParOf" srcId="{0128D06B-7977-41CE-ADF3-5701895898FF}" destId="{4BE012B4-CE20-4118-B25C-137A09B29919}" srcOrd="1" destOrd="0" presId="urn:microsoft.com/office/officeart/2018/5/layout/IconLeafLabelList"/>
    <dgm:cxn modelId="{15A86072-15C1-48BE-AAE4-4978367F80AA}" type="presParOf" srcId="{0128D06B-7977-41CE-ADF3-5701895898FF}" destId="{F5EBC146-96F9-469A-B42C-3A7DDBC55EA5}" srcOrd="2" destOrd="0" presId="urn:microsoft.com/office/officeart/2018/5/layout/IconLeafLabelList"/>
    <dgm:cxn modelId="{BA7C3F4C-FDA5-4C59-9077-2541BE17CEDC}" type="presParOf" srcId="{F5EBC146-96F9-469A-B42C-3A7DDBC55EA5}" destId="{E44941C4-2FD1-4169-901C-85EA912C1977}" srcOrd="0" destOrd="0" presId="urn:microsoft.com/office/officeart/2018/5/layout/IconLeafLabelList"/>
    <dgm:cxn modelId="{5588D3A7-76CA-4852-A71E-397943D17DE4}" type="presParOf" srcId="{F5EBC146-96F9-469A-B42C-3A7DDBC55EA5}" destId="{26B1371A-F7BC-4639-A981-8A17282A5E12}" srcOrd="1" destOrd="0" presId="urn:microsoft.com/office/officeart/2018/5/layout/IconLeafLabelList"/>
    <dgm:cxn modelId="{8ADED7E8-FC56-44E9-9E71-3A27C1B4F921}" type="presParOf" srcId="{F5EBC146-96F9-469A-B42C-3A7DDBC55EA5}" destId="{EA11A653-F94C-4F4D-9DF3-599A325F5006}" srcOrd="2" destOrd="0" presId="urn:microsoft.com/office/officeart/2018/5/layout/IconLeafLabelList"/>
    <dgm:cxn modelId="{B720D5A3-2F1F-408F-9A12-045CA00652D2}" type="presParOf" srcId="{F5EBC146-96F9-469A-B42C-3A7DDBC55EA5}" destId="{89A47409-69F9-4430-A8ED-D7D8C6606030}" srcOrd="3" destOrd="0" presId="urn:microsoft.com/office/officeart/2018/5/layout/IconLeafLabelList"/>
    <dgm:cxn modelId="{103DF1E1-B2B6-4993-842A-724EA0C625FD}" type="presParOf" srcId="{0128D06B-7977-41CE-ADF3-5701895898FF}" destId="{405DB2A8-9B7F-46EA-BF73-6796CA46519B}" srcOrd="3" destOrd="0" presId="urn:microsoft.com/office/officeart/2018/5/layout/IconLeafLabelList"/>
    <dgm:cxn modelId="{E1E76E59-E1AD-48F5-A1FF-FB865FCA2898}" type="presParOf" srcId="{0128D06B-7977-41CE-ADF3-5701895898FF}" destId="{21504CA4-F5B0-44F1-A6B0-896D694B658E}" srcOrd="4" destOrd="0" presId="urn:microsoft.com/office/officeart/2018/5/layout/IconLeafLabelList"/>
    <dgm:cxn modelId="{3A4DC43A-4127-4631-A8D9-CAB7A05FE843}" type="presParOf" srcId="{21504CA4-F5B0-44F1-A6B0-896D694B658E}" destId="{81CAD9AA-02A9-42C9-8994-3A13D1C19077}" srcOrd="0" destOrd="0" presId="urn:microsoft.com/office/officeart/2018/5/layout/IconLeafLabelList"/>
    <dgm:cxn modelId="{99D045B9-0CC0-440C-BA33-126CA5C225DA}" type="presParOf" srcId="{21504CA4-F5B0-44F1-A6B0-896D694B658E}" destId="{9AC48388-6F47-424D-93D3-8C4E7D836C8B}" srcOrd="1" destOrd="0" presId="urn:microsoft.com/office/officeart/2018/5/layout/IconLeafLabelList"/>
    <dgm:cxn modelId="{3F9CB6EA-1386-41AF-AC89-3173A36BD763}" type="presParOf" srcId="{21504CA4-F5B0-44F1-A6B0-896D694B658E}" destId="{5E834E8F-177A-4A8D-8DB6-8225459D9A62}" srcOrd="2" destOrd="0" presId="urn:microsoft.com/office/officeart/2018/5/layout/IconLeafLabelList"/>
    <dgm:cxn modelId="{9380ABDE-F636-4691-A0D7-D1E66D335CEA}" type="presParOf" srcId="{21504CA4-F5B0-44F1-A6B0-896D694B658E}" destId="{3B9C8F38-F0BB-4D97-8D85-10BBCA7BBFDA}" srcOrd="3" destOrd="0" presId="urn:microsoft.com/office/officeart/2018/5/layout/IconLeafLabelList"/>
    <dgm:cxn modelId="{A02E1084-A9F0-4566-8D59-95DA2586CA3B}" type="presParOf" srcId="{0128D06B-7977-41CE-ADF3-5701895898FF}" destId="{D0BA56FF-2012-4415-A780-E8C0EBE9DEC9}" srcOrd="5" destOrd="0" presId="urn:microsoft.com/office/officeart/2018/5/layout/IconLeafLabelList"/>
    <dgm:cxn modelId="{13725370-8CE2-4034-BEC0-82ED16152DE2}" type="presParOf" srcId="{0128D06B-7977-41CE-ADF3-5701895898FF}" destId="{1CF2CFE9-9474-4C74-A46A-48411C30D941}" srcOrd="6" destOrd="0" presId="urn:microsoft.com/office/officeart/2018/5/layout/IconLeafLabelList"/>
    <dgm:cxn modelId="{B26491A5-C366-43CE-816D-2E50F47C11D3}" type="presParOf" srcId="{1CF2CFE9-9474-4C74-A46A-48411C30D941}" destId="{44C6267B-A25F-43A9-83A2-9A6553F26F25}" srcOrd="0" destOrd="0" presId="urn:microsoft.com/office/officeart/2018/5/layout/IconLeafLabelList"/>
    <dgm:cxn modelId="{7DE3C98F-DC01-4289-85BF-80DD90A1BE35}" type="presParOf" srcId="{1CF2CFE9-9474-4C74-A46A-48411C30D941}" destId="{0DC28CC2-CC38-487C-B8E7-84DB4037158F}" srcOrd="1" destOrd="0" presId="urn:microsoft.com/office/officeart/2018/5/layout/IconLeafLabelList"/>
    <dgm:cxn modelId="{A7D1C4A8-F764-417B-977C-F16122FABC0D}" type="presParOf" srcId="{1CF2CFE9-9474-4C74-A46A-48411C30D941}" destId="{82F80CA0-1FA8-4AA9-A9CE-620E6B24A969}" srcOrd="2" destOrd="0" presId="urn:microsoft.com/office/officeart/2018/5/layout/IconLeafLabelList"/>
    <dgm:cxn modelId="{E2092944-F0AD-4EA0-AA1E-8FD930ED33E2}" type="presParOf" srcId="{1CF2CFE9-9474-4C74-A46A-48411C30D941}" destId="{8551296B-16D3-4D8F-8C82-FF514D68D763}" srcOrd="3" destOrd="0" presId="urn:microsoft.com/office/officeart/2018/5/layout/IconLeafLabelList"/>
    <dgm:cxn modelId="{CA276E82-98E7-4503-AC29-94AD64A435E1}" type="presParOf" srcId="{0128D06B-7977-41CE-ADF3-5701895898FF}" destId="{34C18DA3-3507-48F5-B38B-8731FFB390F7}" srcOrd="7" destOrd="0" presId="urn:microsoft.com/office/officeart/2018/5/layout/IconLeafLabelList"/>
    <dgm:cxn modelId="{AB7E66F0-AF38-421B-AFD7-D80D991D3A49}" type="presParOf" srcId="{0128D06B-7977-41CE-ADF3-5701895898FF}" destId="{8621B14B-C3D9-4C35-915B-EF7AE12A9C62}" srcOrd="8" destOrd="0" presId="urn:microsoft.com/office/officeart/2018/5/layout/IconLeafLabelList"/>
    <dgm:cxn modelId="{E7077FA2-42A6-4EE6-BE10-4D6AF6A62961}" type="presParOf" srcId="{8621B14B-C3D9-4C35-915B-EF7AE12A9C62}" destId="{A7E0BF1D-32BD-410F-891B-AA5CC0662D88}" srcOrd="0" destOrd="0" presId="urn:microsoft.com/office/officeart/2018/5/layout/IconLeafLabelList"/>
    <dgm:cxn modelId="{AC598F13-F904-4DAC-9829-1BABA4817240}" type="presParOf" srcId="{8621B14B-C3D9-4C35-915B-EF7AE12A9C62}" destId="{FFF408BE-FA2D-4A12-9ADD-19C571B3AA90}" srcOrd="1" destOrd="0" presId="urn:microsoft.com/office/officeart/2018/5/layout/IconLeafLabelList"/>
    <dgm:cxn modelId="{DD16D0B0-490E-4AC6-A4A2-D4313AA2428C}" type="presParOf" srcId="{8621B14B-C3D9-4C35-915B-EF7AE12A9C62}" destId="{F1CD8BDD-F29E-4766-9B78-D9462F852C94}" srcOrd="2" destOrd="0" presId="urn:microsoft.com/office/officeart/2018/5/layout/IconLeafLabelList"/>
    <dgm:cxn modelId="{B814F8C7-633F-4DEA-8898-D3466FCBFC32}" type="presParOf" srcId="{8621B14B-C3D9-4C35-915B-EF7AE12A9C62}" destId="{3EBABE83-657E-46B7-9EC3-89BC816F50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8469F-13E6-4EEC-A38B-691D1299691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9F0189-A362-4911-95AB-EF6B4D6A8AE1}">
      <dgm:prSet/>
      <dgm:spPr/>
      <dgm:t>
        <a:bodyPr/>
        <a:lstStyle/>
        <a:p>
          <a:pPr>
            <a:defRPr cap="all"/>
          </a:pPr>
          <a:r>
            <a:rPr lang="en-US" dirty="0"/>
            <a:t>Source Code structure</a:t>
          </a:r>
        </a:p>
      </dgm:t>
    </dgm:pt>
    <dgm:pt modelId="{E8712DCA-1450-4C17-98CB-B6E4C360BCA6}" type="parTrans" cxnId="{DDFDBA8B-F157-4E95-AD6F-50F3253ED4D7}">
      <dgm:prSet/>
      <dgm:spPr/>
      <dgm:t>
        <a:bodyPr/>
        <a:lstStyle/>
        <a:p>
          <a:endParaRPr lang="en-US"/>
        </a:p>
      </dgm:t>
    </dgm:pt>
    <dgm:pt modelId="{DA030D91-4C3A-428D-960A-E34AA1209233}" type="sibTrans" cxnId="{DDFDBA8B-F157-4E95-AD6F-50F3253ED4D7}">
      <dgm:prSet/>
      <dgm:spPr/>
      <dgm:t>
        <a:bodyPr/>
        <a:lstStyle/>
        <a:p>
          <a:endParaRPr lang="en-US"/>
        </a:p>
      </dgm:t>
    </dgm:pt>
    <dgm:pt modelId="{753C263A-46C2-4459-B9AA-489C4FB26DA5}">
      <dgm:prSet/>
      <dgm:spPr/>
      <dgm:t>
        <a:bodyPr/>
        <a:lstStyle/>
        <a:p>
          <a:pPr>
            <a:defRPr cap="all"/>
          </a:pPr>
          <a:r>
            <a:rPr lang="en-US"/>
            <a:t>Game preview</a:t>
          </a:r>
        </a:p>
      </dgm:t>
    </dgm:pt>
    <dgm:pt modelId="{52DE9403-03E0-457A-9DB0-18105E1CE72F}" type="parTrans" cxnId="{1BC1D70F-1FC0-4D05-82B0-ADE3644047C1}">
      <dgm:prSet/>
      <dgm:spPr/>
      <dgm:t>
        <a:bodyPr/>
        <a:lstStyle/>
        <a:p>
          <a:endParaRPr lang="en-US"/>
        </a:p>
      </dgm:t>
    </dgm:pt>
    <dgm:pt modelId="{20C681E9-181B-43DC-A5C1-18D3B3AB18BF}" type="sibTrans" cxnId="{1BC1D70F-1FC0-4D05-82B0-ADE3644047C1}">
      <dgm:prSet/>
      <dgm:spPr/>
      <dgm:t>
        <a:bodyPr/>
        <a:lstStyle/>
        <a:p>
          <a:endParaRPr lang="en-US"/>
        </a:p>
      </dgm:t>
    </dgm:pt>
    <dgm:pt modelId="{0128D06B-7977-41CE-ADF3-5701895898FF}" type="pres">
      <dgm:prSet presAssocID="{A748469F-13E6-4EEC-A38B-691D1299691E}" presName="root" presStyleCnt="0">
        <dgm:presLayoutVars>
          <dgm:dir/>
          <dgm:resizeHandles val="exact"/>
        </dgm:presLayoutVars>
      </dgm:prSet>
      <dgm:spPr/>
    </dgm:pt>
    <dgm:pt modelId="{1CF2CFE9-9474-4C74-A46A-48411C30D941}" type="pres">
      <dgm:prSet presAssocID="{479F0189-A362-4911-95AB-EF6B4D6A8AE1}" presName="compNode" presStyleCnt="0"/>
      <dgm:spPr/>
    </dgm:pt>
    <dgm:pt modelId="{44C6267B-A25F-43A9-83A2-9A6553F26F25}" type="pres">
      <dgm:prSet presAssocID="{479F0189-A362-4911-95AB-EF6B4D6A8AE1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DC28CC2-CC38-487C-B8E7-84DB4037158F}" type="pres">
      <dgm:prSet presAssocID="{479F0189-A362-4911-95AB-EF6B4D6A8A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F80CA0-1FA8-4AA9-A9CE-620E6B24A969}" type="pres">
      <dgm:prSet presAssocID="{479F0189-A362-4911-95AB-EF6B4D6A8AE1}" presName="spaceRect" presStyleCnt="0"/>
      <dgm:spPr/>
    </dgm:pt>
    <dgm:pt modelId="{8551296B-16D3-4D8F-8C82-FF514D68D763}" type="pres">
      <dgm:prSet presAssocID="{479F0189-A362-4911-95AB-EF6B4D6A8AE1}" presName="textRect" presStyleLbl="revTx" presStyleIdx="0" presStyleCnt="2">
        <dgm:presLayoutVars>
          <dgm:chMax val="1"/>
          <dgm:chPref val="1"/>
        </dgm:presLayoutVars>
      </dgm:prSet>
      <dgm:spPr/>
    </dgm:pt>
    <dgm:pt modelId="{34C18DA3-3507-48F5-B38B-8731FFB390F7}" type="pres">
      <dgm:prSet presAssocID="{DA030D91-4C3A-428D-960A-E34AA1209233}" presName="sibTrans" presStyleCnt="0"/>
      <dgm:spPr/>
    </dgm:pt>
    <dgm:pt modelId="{8621B14B-C3D9-4C35-915B-EF7AE12A9C62}" type="pres">
      <dgm:prSet presAssocID="{753C263A-46C2-4459-B9AA-489C4FB26DA5}" presName="compNode" presStyleCnt="0"/>
      <dgm:spPr/>
    </dgm:pt>
    <dgm:pt modelId="{A7E0BF1D-32BD-410F-891B-AA5CC0662D88}" type="pres">
      <dgm:prSet presAssocID="{753C263A-46C2-4459-B9AA-489C4FB26DA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FFF408BE-FA2D-4A12-9ADD-19C571B3AA90}" type="pres">
      <dgm:prSet presAssocID="{753C263A-46C2-4459-B9AA-489C4FB26D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1CD8BDD-F29E-4766-9B78-D9462F852C94}" type="pres">
      <dgm:prSet presAssocID="{753C263A-46C2-4459-B9AA-489C4FB26DA5}" presName="spaceRect" presStyleCnt="0"/>
      <dgm:spPr/>
    </dgm:pt>
    <dgm:pt modelId="{3EBABE83-657E-46B7-9EC3-89BC816F50F9}" type="pres">
      <dgm:prSet presAssocID="{753C263A-46C2-4459-B9AA-489C4FB26DA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BC1D70F-1FC0-4D05-82B0-ADE3644047C1}" srcId="{A748469F-13E6-4EEC-A38B-691D1299691E}" destId="{753C263A-46C2-4459-B9AA-489C4FB26DA5}" srcOrd="1" destOrd="0" parTransId="{52DE9403-03E0-457A-9DB0-18105E1CE72F}" sibTransId="{20C681E9-181B-43DC-A5C1-18D3B3AB18BF}"/>
    <dgm:cxn modelId="{819B5530-CD35-40BB-B238-AB87F53D9108}" type="presOf" srcId="{479F0189-A362-4911-95AB-EF6B4D6A8AE1}" destId="{8551296B-16D3-4D8F-8C82-FF514D68D763}" srcOrd="0" destOrd="0" presId="urn:microsoft.com/office/officeart/2018/5/layout/IconLeafLabelList"/>
    <dgm:cxn modelId="{DDFDBA8B-F157-4E95-AD6F-50F3253ED4D7}" srcId="{A748469F-13E6-4EEC-A38B-691D1299691E}" destId="{479F0189-A362-4911-95AB-EF6B4D6A8AE1}" srcOrd="0" destOrd="0" parTransId="{E8712DCA-1450-4C17-98CB-B6E4C360BCA6}" sibTransId="{DA030D91-4C3A-428D-960A-E34AA1209233}"/>
    <dgm:cxn modelId="{BFC0D693-BD10-4291-A6BA-129FC065FF65}" type="presOf" srcId="{A748469F-13E6-4EEC-A38B-691D1299691E}" destId="{0128D06B-7977-41CE-ADF3-5701895898FF}" srcOrd="0" destOrd="0" presId="urn:microsoft.com/office/officeart/2018/5/layout/IconLeafLabelList"/>
    <dgm:cxn modelId="{F91564DE-F1CE-4740-A163-E399F87A0A7C}" type="presOf" srcId="{753C263A-46C2-4459-B9AA-489C4FB26DA5}" destId="{3EBABE83-657E-46B7-9EC3-89BC816F50F9}" srcOrd="0" destOrd="0" presId="urn:microsoft.com/office/officeart/2018/5/layout/IconLeafLabelList"/>
    <dgm:cxn modelId="{13725370-8CE2-4034-BEC0-82ED16152DE2}" type="presParOf" srcId="{0128D06B-7977-41CE-ADF3-5701895898FF}" destId="{1CF2CFE9-9474-4C74-A46A-48411C30D941}" srcOrd="0" destOrd="0" presId="urn:microsoft.com/office/officeart/2018/5/layout/IconLeafLabelList"/>
    <dgm:cxn modelId="{B26491A5-C366-43CE-816D-2E50F47C11D3}" type="presParOf" srcId="{1CF2CFE9-9474-4C74-A46A-48411C30D941}" destId="{44C6267B-A25F-43A9-83A2-9A6553F26F25}" srcOrd="0" destOrd="0" presId="urn:microsoft.com/office/officeart/2018/5/layout/IconLeafLabelList"/>
    <dgm:cxn modelId="{7DE3C98F-DC01-4289-85BF-80DD90A1BE35}" type="presParOf" srcId="{1CF2CFE9-9474-4C74-A46A-48411C30D941}" destId="{0DC28CC2-CC38-487C-B8E7-84DB4037158F}" srcOrd="1" destOrd="0" presId="urn:microsoft.com/office/officeart/2018/5/layout/IconLeafLabelList"/>
    <dgm:cxn modelId="{A7D1C4A8-F764-417B-977C-F16122FABC0D}" type="presParOf" srcId="{1CF2CFE9-9474-4C74-A46A-48411C30D941}" destId="{82F80CA0-1FA8-4AA9-A9CE-620E6B24A969}" srcOrd="2" destOrd="0" presId="urn:microsoft.com/office/officeart/2018/5/layout/IconLeafLabelList"/>
    <dgm:cxn modelId="{E2092944-F0AD-4EA0-AA1E-8FD930ED33E2}" type="presParOf" srcId="{1CF2CFE9-9474-4C74-A46A-48411C30D941}" destId="{8551296B-16D3-4D8F-8C82-FF514D68D763}" srcOrd="3" destOrd="0" presId="urn:microsoft.com/office/officeart/2018/5/layout/IconLeafLabelList"/>
    <dgm:cxn modelId="{CA276E82-98E7-4503-AC29-94AD64A435E1}" type="presParOf" srcId="{0128D06B-7977-41CE-ADF3-5701895898FF}" destId="{34C18DA3-3507-48F5-B38B-8731FFB390F7}" srcOrd="1" destOrd="0" presId="urn:microsoft.com/office/officeart/2018/5/layout/IconLeafLabelList"/>
    <dgm:cxn modelId="{AB7E66F0-AF38-421B-AFD7-D80D991D3A49}" type="presParOf" srcId="{0128D06B-7977-41CE-ADF3-5701895898FF}" destId="{8621B14B-C3D9-4C35-915B-EF7AE12A9C62}" srcOrd="2" destOrd="0" presId="urn:microsoft.com/office/officeart/2018/5/layout/IconLeafLabelList"/>
    <dgm:cxn modelId="{E7077FA2-42A6-4EE6-BE10-4D6AF6A62961}" type="presParOf" srcId="{8621B14B-C3D9-4C35-915B-EF7AE12A9C62}" destId="{A7E0BF1D-32BD-410F-891B-AA5CC0662D88}" srcOrd="0" destOrd="0" presId="urn:microsoft.com/office/officeart/2018/5/layout/IconLeafLabelList"/>
    <dgm:cxn modelId="{AC598F13-F904-4DAC-9829-1BABA4817240}" type="presParOf" srcId="{8621B14B-C3D9-4C35-915B-EF7AE12A9C62}" destId="{FFF408BE-FA2D-4A12-9ADD-19C571B3AA90}" srcOrd="1" destOrd="0" presId="urn:microsoft.com/office/officeart/2018/5/layout/IconLeafLabelList"/>
    <dgm:cxn modelId="{DD16D0B0-490E-4AC6-A4A2-D4313AA2428C}" type="presParOf" srcId="{8621B14B-C3D9-4C35-915B-EF7AE12A9C62}" destId="{F1CD8BDD-F29E-4766-9B78-D9462F852C94}" srcOrd="2" destOrd="0" presId="urn:microsoft.com/office/officeart/2018/5/layout/IconLeafLabelList"/>
    <dgm:cxn modelId="{B814F8C7-633F-4DEA-8898-D3466FCBFC32}" type="presParOf" srcId="{8621B14B-C3D9-4C35-915B-EF7AE12A9C62}" destId="{3EBABE83-657E-46B7-9EC3-89BC816F50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1FDCB-91F7-4F92-AAF6-7FB129A2C253}">
      <dsp:nvSpPr>
        <dsp:cNvPr id="0" name=""/>
        <dsp:cNvSpPr/>
      </dsp:nvSpPr>
      <dsp:spPr>
        <a:xfrm>
          <a:off x="335816" y="977214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6291F-4591-4AE4-B781-36197619B6AA}">
      <dsp:nvSpPr>
        <dsp:cNvPr id="0" name=""/>
        <dsp:cNvSpPr/>
      </dsp:nvSpPr>
      <dsp:spPr>
        <a:xfrm>
          <a:off x="558162" y="1199559"/>
          <a:ext cx="598623" cy="598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C0770-79F3-4C6D-8809-0EE4341BAD88}">
      <dsp:nvSpPr>
        <dsp:cNvPr id="0" name=""/>
        <dsp:cNvSpPr/>
      </dsp:nvSpPr>
      <dsp:spPr>
        <a:xfrm>
          <a:off x="2298" y="234549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Ideation</a:t>
          </a:r>
        </a:p>
      </dsp:txBody>
      <dsp:txXfrm>
        <a:off x="2298" y="2345495"/>
        <a:ext cx="1710351" cy="684140"/>
      </dsp:txXfrm>
    </dsp:sp>
    <dsp:sp modelId="{E44941C4-2FD1-4169-901C-85EA912C1977}">
      <dsp:nvSpPr>
        <dsp:cNvPr id="0" name=""/>
        <dsp:cNvSpPr/>
      </dsp:nvSpPr>
      <dsp:spPr>
        <a:xfrm>
          <a:off x="2345479" y="977214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1371A-F7BC-4639-A981-8A17282A5E12}">
      <dsp:nvSpPr>
        <dsp:cNvPr id="0" name=""/>
        <dsp:cNvSpPr/>
      </dsp:nvSpPr>
      <dsp:spPr>
        <a:xfrm>
          <a:off x="2567825" y="1199559"/>
          <a:ext cx="598623" cy="598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7409-69F9-4430-A8ED-D7D8C6606030}">
      <dsp:nvSpPr>
        <dsp:cNvPr id="0" name=""/>
        <dsp:cNvSpPr/>
      </dsp:nvSpPr>
      <dsp:spPr>
        <a:xfrm>
          <a:off x="2011961" y="234549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Asset Design</a:t>
          </a:r>
        </a:p>
      </dsp:txBody>
      <dsp:txXfrm>
        <a:off x="2011961" y="2345495"/>
        <a:ext cx="1710351" cy="684140"/>
      </dsp:txXfrm>
    </dsp:sp>
    <dsp:sp modelId="{81CAD9AA-02A9-42C9-8994-3A13D1C19077}">
      <dsp:nvSpPr>
        <dsp:cNvPr id="0" name=""/>
        <dsp:cNvSpPr/>
      </dsp:nvSpPr>
      <dsp:spPr>
        <a:xfrm>
          <a:off x="4355142" y="977214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48388-6F47-424D-93D3-8C4E7D836C8B}">
      <dsp:nvSpPr>
        <dsp:cNvPr id="0" name=""/>
        <dsp:cNvSpPr/>
      </dsp:nvSpPr>
      <dsp:spPr>
        <a:xfrm>
          <a:off x="4577488" y="1199559"/>
          <a:ext cx="598623" cy="598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C8F38-F0BB-4D97-8D85-10BBCA7BBFDA}">
      <dsp:nvSpPr>
        <dsp:cNvPr id="0" name=""/>
        <dsp:cNvSpPr/>
      </dsp:nvSpPr>
      <dsp:spPr>
        <a:xfrm>
          <a:off x="4021624" y="234549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Raylib.h and project setup</a:t>
          </a:r>
        </a:p>
      </dsp:txBody>
      <dsp:txXfrm>
        <a:off x="4021624" y="2345495"/>
        <a:ext cx="1710351" cy="684140"/>
      </dsp:txXfrm>
    </dsp:sp>
    <dsp:sp modelId="{44C6267B-A25F-43A9-83A2-9A6553F26F25}">
      <dsp:nvSpPr>
        <dsp:cNvPr id="0" name=""/>
        <dsp:cNvSpPr/>
      </dsp:nvSpPr>
      <dsp:spPr>
        <a:xfrm>
          <a:off x="6364805" y="977214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28CC2-CC38-487C-B8E7-84DB4037158F}">
      <dsp:nvSpPr>
        <dsp:cNvPr id="0" name=""/>
        <dsp:cNvSpPr/>
      </dsp:nvSpPr>
      <dsp:spPr>
        <a:xfrm>
          <a:off x="6587151" y="1199559"/>
          <a:ext cx="598623" cy="598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1296B-16D3-4D8F-8C82-FF514D68D763}">
      <dsp:nvSpPr>
        <dsp:cNvPr id="0" name=""/>
        <dsp:cNvSpPr/>
      </dsp:nvSpPr>
      <dsp:spPr>
        <a:xfrm>
          <a:off x="6031287" y="234549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Source Code structure</a:t>
          </a:r>
        </a:p>
      </dsp:txBody>
      <dsp:txXfrm>
        <a:off x="6031287" y="2345495"/>
        <a:ext cx="1710351" cy="684140"/>
      </dsp:txXfrm>
    </dsp:sp>
    <dsp:sp modelId="{A7E0BF1D-32BD-410F-891B-AA5CC0662D88}">
      <dsp:nvSpPr>
        <dsp:cNvPr id="0" name=""/>
        <dsp:cNvSpPr/>
      </dsp:nvSpPr>
      <dsp:spPr>
        <a:xfrm>
          <a:off x="8374468" y="977214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408BE-FA2D-4A12-9ADD-19C571B3AA90}">
      <dsp:nvSpPr>
        <dsp:cNvPr id="0" name=""/>
        <dsp:cNvSpPr/>
      </dsp:nvSpPr>
      <dsp:spPr>
        <a:xfrm>
          <a:off x="8596814" y="1199559"/>
          <a:ext cx="598623" cy="5986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ABE83-657E-46B7-9EC3-89BC816F50F9}">
      <dsp:nvSpPr>
        <dsp:cNvPr id="0" name=""/>
        <dsp:cNvSpPr/>
      </dsp:nvSpPr>
      <dsp:spPr>
        <a:xfrm>
          <a:off x="8040950" y="2345495"/>
          <a:ext cx="1710351" cy="68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Game preview</a:t>
          </a:r>
        </a:p>
      </dsp:txBody>
      <dsp:txXfrm>
        <a:off x="8040950" y="2345495"/>
        <a:ext cx="1710351" cy="684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6267B-A25F-43A9-83A2-9A6553F26F25}">
      <dsp:nvSpPr>
        <dsp:cNvPr id="0" name=""/>
        <dsp:cNvSpPr/>
      </dsp:nvSpPr>
      <dsp:spPr>
        <a:xfrm>
          <a:off x="1663800" y="20342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28CC2-CC38-487C-B8E7-84DB4037158F}">
      <dsp:nvSpPr>
        <dsp:cNvPr id="0" name=""/>
        <dsp:cNvSpPr/>
      </dsp:nvSpPr>
      <dsp:spPr>
        <a:xfrm>
          <a:off x="2131800" y="67142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1296B-16D3-4D8F-8C82-FF514D68D763}">
      <dsp:nvSpPr>
        <dsp:cNvPr id="0" name=""/>
        <dsp:cNvSpPr/>
      </dsp:nvSpPr>
      <dsp:spPr>
        <a:xfrm>
          <a:off x="961800" y="308342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Source Code structure</a:t>
          </a:r>
        </a:p>
      </dsp:txBody>
      <dsp:txXfrm>
        <a:off x="961800" y="3083425"/>
        <a:ext cx="3600000" cy="720000"/>
      </dsp:txXfrm>
    </dsp:sp>
    <dsp:sp modelId="{A7E0BF1D-32BD-410F-891B-AA5CC0662D88}">
      <dsp:nvSpPr>
        <dsp:cNvPr id="0" name=""/>
        <dsp:cNvSpPr/>
      </dsp:nvSpPr>
      <dsp:spPr>
        <a:xfrm>
          <a:off x="5893800" y="20342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408BE-FA2D-4A12-9ADD-19C571B3AA90}">
      <dsp:nvSpPr>
        <dsp:cNvPr id="0" name=""/>
        <dsp:cNvSpPr/>
      </dsp:nvSpPr>
      <dsp:spPr>
        <a:xfrm>
          <a:off x="6361800" y="67142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ABE83-657E-46B7-9EC3-89BC816F50F9}">
      <dsp:nvSpPr>
        <dsp:cNvPr id="0" name=""/>
        <dsp:cNvSpPr/>
      </dsp:nvSpPr>
      <dsp:spPr>
        <a:xfrm>
          <a:off x="5191800" y="308342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Game preview</a:t>
          </a:r>
        </a:p>
      </dsp:txBody>
      <dsp:txXfrm>
        <a:off x="5191800" y="308342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1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5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5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7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3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4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6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0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799" r:id="rId6"/>
    <p:sldLayoutId id="2147483804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bdurakhimov26@my.Whitworth.edu" TargetMode="External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mailto:mkhatri26@my.Whitworth.edu" TargetMode="External"/><Relationship Id="rId4" Type="http://schemas.openxmlformats.org/officeDocument/2006/relationships/hyperlink" Target="mailto:eenkhtur26@my.Whitworth.ed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an5/raylib/wik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hyperlink" Target="https://github.com/raysan5/raylib/wiki/Working-on-Window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A5E249D0-CECF-4029-A080-EDA940EF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3">
            <a:extLst>
              <a:ext uri="{FF2B5EF4-FFF2-40B4-BE49-F238E27FC236}">
                <a16:creationId xmlns:a16="http://schemas.microsoft.com/office/drawing/2014/main" id="{1A479AAA-D507-4F30-9F59-F5D276887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3"/>
            <a:ext cx="4850360" cy="6857947"/>
          </a:xfrm>
          <a:custGeom>
            <a:avLst/>
            <a:gdLst>
              <a:gd name="connsiteX0" fmla="*/ 4850360 w 4850360"/>
              <a:gd name="connsiteY0" fmla="*/ 6857947 h 6857947"/>
              <a:gd name="connsiteX1" fmla="*/ 69733 w 4850360"/>
              <a:gd name="connsiteY1" fmla="*/ 6857735 h 6857947"/>
              <a:gd name="connsiteX2" fmla="*/ 114366 w 4850360"/>
              <a:gd name="connsiteY2" fmla="*/ 6737706 h 6857947"/>
              <a:gd name="connsiteX3" fmla="*/ 130522 w 4850360"/>
              <a:gd name="connsiteY3" fmla="*/ 6686827 h 6857947"/>
              <a:gd name="connsiteX4" fmla="*/ 141267 w 4850360"/>
              <a:gd name="connsiteY4" fmla="*/ 6633777 h 6857947"/>
              <a:gd name="connsiteX5" fmla="*/ 208871 w 4850360"/>
              <a:gd name="connsiteY5" fmla="*/ 6492130 h 6857947"/>
              <a:gd name="connsiteX6" fmla="*/ 223429 w 4850360"/>
              <a:gd name="connsiteY6" fmla="*/ 6431610 h 6857947"/>
              <a:gd name="connsiteX7" fmla="*/ 240915 w 4850360"/>
              <a:gd name="connsiteY7" fmla="*/ 6294334 h 6857947"/>
              <a:gd name="connsiteX8" fmla="*/ 229568 w 4850360"/>
              <a:gd name="connsiteY8" fmla="*/ 6231403 h 6857947"/>
              <a:gd name="connsiteX9" fmla="*/ 222754 w 4850360"/>
              <a:gd name="connsiteY9" fmla="*/ 6202459 h 6857947"/>
              <a:gd name="connsiteX10" fmla="*/ 221639 w 4850360"/>
              <a:gd name="connsiteY10" fmla="*/ 6153037 h 6857947"/>
              <a:gd name="connsiteX11" fmla="*/ 228678 w 4850360"/>
              <a:gd name="connsiteY11" fmla="*/ 5905303 h 6857947"/>
              <a:gd name="connsiteX12" fmla="*/ 319814 w 4850360"/>
              <a:gd name="connsiteY12" fmla="*/ 5449031 h 6857947"/>
              <a:gd name="connsiteX13" fmla="*/ 354044 w 4850360"/>
              <a:gd name="connsiteY13" fmla="*/ 5341916 h 6857947"/>
              <a:gd name="connsiteX14" fmla="*/ 389665 w 4850360"/>
              <a:gd name="connsiteY14" fmla="*/ 5264214 h 6857947"/>
              <a:gd name="connsiteX15" fmla="*/ 395381 w 4850360"/>
              <a:gd name="connsiteY15" fmla="*/ 5225268 h 6857947"/>
              <a:gd name="connsiteX16" fmla="*/ 403067 w 4850360"/>
              <a:gd name="connsiteY16" fmla="*/ 5159961 h 6857947"/>
              <a:gd name="connsiteX17" fmla="*/ 406417 w 4850360"/>
              <a:gd name="connsiteY17" fmla="*/ 5125185 h 6857947"/>
              <a:gd name="connsiteX18" fmla="*/ 420204 w 4850360"/>
              <a:gd name="connsiteY18" fmla="*/ 4993030 h 6857947"/>
              <a:gd name="connsiteX19" fmla="*/ 426616 w 4850360"/>
              <a:gd name="connsiteY19" fmla="*/ 4946844 h 6857947"/>
              <a:gd name="connsiteX20" fmla="*/ 437065 w 4850360"/>
              <a:gd name="connsiteY20" fmla="*/ 4858827 h 6857947"/>
              <a:gd name="connsiteX21" fmla="*/ 442544 w 4850360"/>
              <a:gd name="connsiteY21" fmla="*/ 4808488 h 6857947"/>
              <a:gd name="connsiteX22" fmla="*/ 434154 w 4850360"/>
              <a:gd name="connsiteY22" fmla="*/ 4375228 h 6857947"/>
              <a:gd name="connsiteX23" fmla="*/ 416200 w 4850360"/>
              <a:gd name="connsiteY23" fmla="*/ 4214165 h 6857947"/>
              <a:gd name="connsiteX24" fmla="*/ 410030 w 4850360"/>
              <a:gd name="connsiteY24" fmla="*/ 3872886 h 6857947"/>
              <a:gd name="connsiteX25" fmla="*/ 429769 w 4850360"/>
              <a:gd name="connsiteY25" fmla="*/ 3738082 h 6857947"/>
              <a:gd name="connsiteX26" fmla="*/ 436588 w 4850360"/>
              <a:gd name="connsiteY26" fmla="*/ 3673397 h 6857947"/>
              <a:gd name="connsiteX27" fmla="*/ 435934 w 4850360"/>
              <a:gd name="connsiteY27" fmla="*/ 3637109 h 6857947"/>
              <a:gd name="connsiteX28" fmla="*/ 439129 w 4850360"/>
              <a:gd name="connsiteY28" fmla="*/ 3536883 h 6857947"/>
              <a:gd name="connsiteX29" fmla="*/ 459018 w 4850360"/>
              <a:gd name="connsiteY29" fmla="*/ 3295862 h 6857947"/>
              <a:gd name="connsiteX30" fmla="*/ 442801 w 4850360"/>
              <a:gd name="connsiteY30" fmla="*/ 3158586 h 6857947"/>
              <a:gd name="connsiteX31" fmla="*/ 406498 w 4850360"/>
              <a:gd name="connsiteY31" fmla="*/ 3072935 h 6857947"/>
              <a:gd name="connsiteX32" fmla="*/ 383458 w 4850360"/>
              <a:gd name="connsiteY32" fmla="*/ 2958185 h 6857947"/>
              <a:gd name="connsiteX33" fmla="*/ 343810 w 4850360"/>
              <a:gd name="connsiteY33" fmla="*/ 2843952 h 6857947"/>
              <a:gd name="connsiteX34" fmla="*/ 282790 w 4850360"/>
              <a:gd name="connsiteY34" fmla="*/ 2554718 h 6857947"/>
              <a:gd name="connsiteX35" fmla="*/ 255706 w 4850360"/>
              <a:gd name="connsiteY35" fmla="*/ 2447068 h 6857947"/>
              <a:gd name="connsiteX36" fmla="*/ 259483 w 4850360"/>
              <a:gd name="connsiteY36" fmla="*/ 2423438 h 6857947"/>
              <a:gd name="connsiteX37" fmla="*/ 229629 w 4850360"/>
              <a:gd name="connsiteY37" fmla="*/ 2261920 h 6857947"/>
              <a:gd name="connsiteX38" fmla="*/ 205595 w 4850360"/>
              <a:gd name="connsiteY38" fmla="*/ 2155135 h 6857947"/>
              <a:gd name="connsiteX39" fmla="*/ 203236 w 4850360"/>
              <a:gd name="connsiteY39" fmla="*/ 2118008 h 6857947"/>
              <a:gd name="connsiteX40" fmla="*/ 204157 w 4850360"/>
              <a:gd name="connsiteY40" fmla="*/ 2050531 h 6857947"/>
              <a:gd name="connsiteX41" fmla="*/ 114450 w 4850360"/>
              <a:gd name="connsiteY41" fmla="*/ 1732919 h 6857947"/>
              <a:gd name="connsiteX42" fmla="*/ 87941 w 4850360"/>
              <a:gd name="connsiteY42" fmla="*/ 1615777 h 6857947"/>
              <a:gd name="connsiteX43" fmla="*/ 84616 w 4850360"/>
              <a:gd name="connsiteY43" fmla="*/ 1525631 h 6857947"/>
              <a:gd name="connsiteX44" fmla="*/ 75521 w 4850360"/>
              <a:gd name="connsiteY44" fmla="*/ 1477995 h 6857947"/>
              <a:gd name="connsiteX45" fmla="*/ 70316 w 4850360"/>
              <a:gd name="connsiteY45" fmla="*/ 1307086 h 6857947"/>
              <a:gd name="connsiteX46" fmla="*/ 75767 w 4850360"/>
              <a:gd name="connsiteY46" fmla="*/ 1168288 h 6857947"/>
              <a:gd name="connsiteX47" fmla="*/ 566 w 4850360"/>
              <a:gd name="connsiteY47" fmla="*/ 716778 h 6857947"/>
              <a:gd name="connsiteX48" fmla="*/ 2531 w 4850360"/>
              <a:gd name="connsiteY48" fmla="*/ 657363 h 6857947"/>
              <a:gd name="connsiteX49" fmla="*/ 23725 w 4850360"/>
              <a:gd name="connsiteY49" fmla="*/ 393828 h 6857947"/>
              <a:gd name="connsiteX50" fmla="*/ 37848 w 4850360"/>
              <a:gd name="connsiteY50" fmla="*/ 236673 h 6857947"/>
              <a:gd name="connsiteX51" fmla="*/ 36960 w 4850360"/>
              <a:gd name="connsiteY51" fmla="*/ 144983 h 6857947"/>
              <a:gd name="connsiteX52" fmla="*/ 27943 w 4850360"/>
              <a:gd name="connsiteY52" fmla="*/ 33857 h 6857947"/>
              <a:gd name="connsiteX53" fmla="*/ 10823 w 4850360"/>
              <a:gd name="connsiteY53" fmla="*/ 0 h 6857947"/>
              <a:gd name="connsiteX54" fmla="*/ 4850360 w 4850360"/>
              <a:gd name="connsiteY54" fmla="*/ 0 h 685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850360" h="6857947">
                <a:moveTo>
                  <a:pt x="4850360" y="6857947"/>
                </a:moveTo>
                <a:lnTo>
                  <a:pt x="69733" y="6857735"/>
                </a:lnTo>
                <a:cubicBezTo>
                  <a:pt x="107230" y="6789493"/>
                  <a:pt x="104235" y="6766191"/>
                  <a:pt x="114366" y="6737706"/>
                </a:cubicBezTo>
                <a:cubicBezTo>
                  <a:pt x="119972" y="6708183"/>
                  <a:pt x="127751" y="6708238"/>
                  <a:pt x="130522" y="6686827"/>
                </a:cubicBezTo>
                <a:cubicBezTo>
                  <a:pt x="135006" y="6669506"/>
                  <a:pt x="128209" y="6666226"/>
                  <a:pt x="141267" y="6633777"/>
                </a:cubicBezTo>
                <a:cubicBezTo>
                  <a:pt x="165668" y="6560846"/>
                  <a:pt x="193287" y="6530190"/>
                  <a:pt x="208871" y="6492130"/>
                </a:cubicBezTo>
                <a:cubicBezTo>
                  <a:pt x="210061" y="6486906"/>
                  <a:pt x="220353" y="6432771"/>
                  <a:pt x="223429" y="6431610"/>
                </a:cubicBezTo>
                <a:cubicBezTo>
                  <a:pt x="228771" y="6398644"/>
                  <a:pt x="239892" y="6327702"/>
                  <a:pt x="240915" y="6294334"/>
                </a:cubicBezTo>
                <a:cubicBezTo>
                  <a:pt x="240041" y="6280685"/>
                  <a:pt x="231461" y="6244334"/>
                  <a:pt x="229568" y="6231403"/>
                </a:cubicBezTo>
                <a:lnTo>
                  <a:pt x="222754" y="6202459"/>
                </a:lnTo>
                <a:cubicBezTo>
                  <a:pt x="221622" y="6196814"/>
                  <a:pt x="224703" y="6158095"/>
                  <a:pt x="221639" y="6153037"/>
                </a:cubicBezTo>
                <a:cubicBezTo>
                  <a:pt x="240775" y="5948729"/>
                  <a:pt x="202649" y="6172289"/>
                  <a:pt x="228678" y="5905303"/>
                </a:cubicBezTo>
                <a:cubicBezTo>
                  <a:pt x="254705" y="5638317"/>
                  <a:pt x="298920" y="5542929"/>
                  <a:pt x="319814" y="5449031"/>
                </a:cubicBezTo>
                <a:cubicBezTo>
                  <a:pt x="349715" y="5399411"/>
                  <a:pt x="342403" y="5372719"/>
                  <a:pt x="354044" y="5341916"/>
                </a:cubicBezTo>
                <a:cubicBezTo>
                  <a:pt x="363965" y="5319908"/>
                  <a:pt x="379491" y="5282101"/>
                  <a:pt x="389665" y="5264214"/>
                </a:cubicBezTo>
                <a:cubicBezTo>
                  <a:pt x="398066" y="5246757"/>
                  <a:pt x="390867" y="5238662"/>
                  <a:pt x="395381" y="5225268"/>
                </a:cubicBezTo>
                <a:lnTo>
                  <a:pt x="403067" y="5159961"/>
                </a:lnTo>
                <a:lnTo>
                  <a:pt x="406417" y="5125185"/>
                </a:lnTo>
                <a:cubicBezTo>
                  <a:pt x="435855" y="5064389"/>
                  <a:pt x="416837" y="5022753"/>
                  <a:pt x="420204" y="4993030"/>
                </a:cubicBezTo>
                <a:lnTo>
                  <a:pt x="426616" y="4946844"/>
                </a:lnTo>
                <a:lnTo>
                  <a:pt x="437065" y="4858827"/>
                </a:lnTo>
                <a:lnTo>
                  <a:pt x="442544" y="4808488"/>
                </a:lnTo>
                <a:cubicBezTo>
                  <a:pt x="463806" y="4590918"/>
                  <a:pt x="421631" y="4537272"/>
                  <a:pt x="434154" y="4375228"/>
                </a:cubicBezTo>
                <a:cubicBezTo>
                  <a:pt x="431974" y="4334791"/>
                  <a:pt x="421921" y="4270639"/>
                  <a:pt x="416200" y="4214165"/>
                </a:cubicBezTo>
                <a:cubicBezTo>
                  <a:pt x="426678" y="4102539"/>
                  <a:pt x="378771" y="4101885"/>
                  <a:pt x="410030" y="3872886"/>
                </a:cubicBezTo>
                <a:cubicBezTo>
                  <a:pt x="413985" y="3826908"/>
                  <a:pt x="430176" y="3804305"/>
                  <a:pt x="429769" y="3738082"/>
                </a:cubicBezTo>
                <a:cubicBezTo>
                  <a:pt x="418047" y="3716230"/>
                  <a:pt x="433076" y="3707883"/>
                  <a:pt x="436588" y="3673397"/>
                </a:cubicBezTo>
                <a:cubicBezTo>
                  <a:pt x="441945" y="3659407"/>
                  <a:pt x="428902" y="3649813"/>
                  <a:pt x="435934" y="3637109"/>
                </a:cubicBezTo>
                <a:cubicBezTo>
                  <a:pt x="429562" y="3605834"/>
                  <a:pt x="438599" y="3573837"/>
                  <a:pt x="439129" y="3536883"/>
                </a:cubicBezTo>
                <a:cubicBezTo>
                  <a:pt x="438440" y="3353802"/>
                  <a:pt x="458407" y="3358911"/>
                  <a:pt x="459018" y="3295862"/>
                </a:cubicBezTo>
                <a:cubicBezTo>
                  <a:pt x="458463" y="3249684"/>
                  <a:pt x="449308" y="3189169"/>
                  <a:pt x="442801" y="3158586"/>
                </a:cubicBezTo>
                <a:lnTo>
                  <a:pt x="406498" y="3072935"/>
                </a:lnTo>
                <a:cubicBezTo>
                  <a:pt x="418505" y="3016612"/>
                  <a:pt x="390735" y="3011906"/>
                  <a:pt x="383458" y="2958185"/>
                </a:cubicBezTo>
                <a:cubicBezTo>
                  <a:pt x="368908" y="2895670"/>
                  <a:pt x="363163" y="2913847"/>
                  <a:pt x="343810" y="2843952"/>
                </a:cubicBezTo>
                <a:cubicBezTo>
                  <a:pt x="305519" y="2799104"/>
                  <a:pt x="308029" y="2611979"/>
                  <a:pt x="282790" y="2554718"/>
                </a:cubicBezTo>
                <a:cubicBezTo>
                  <a:pt x="270376" y="2502065"/>
                  <a:pt x="262238" y="2468551"/>
                  <a:pt x="255706" y="2447068"/>
                </a:cubicBezTo>
                <a:cubicBezTo>
                  <a:pt x="256331" y="2440064"/>
                  <a:pt x="257668" y="2430607"/>
                  <a:pt x="259483" y="2423438"/>
                </a:cubicBezTo>
                <a:cubicBezTo>
                  <a:pt x="251801" y="2329118"/>
                  <a:pt x="239581" y="2315759"/>
                  <a:pt x="229629" y="2261920"/>
                </a:cubicBezTo>
                <a:cubicBezTo>
                  <a:pt x="220647" y="2217203"/>
                  <a:pt x="209994" y="2179120"/>
                  <a:pt x="205595" y="2155135"/>
                </a:cubicBezTo>
                <a:cubicBezTo>
                  <a:pt x="214849" y="2141929"/>
                  <a:pt x="188800" y="2121310"/>
                  <a:pt x="203236" y="2118008"/>
                </a:cubicBezTo>
                <a:cubicBezTo>
                  <a:pt x="207855" y="2086447"/>
                  <a:pt x="203618" y="2072196"/>
                  <a:pt x="204157" y="2050531"/>
                </a:cubicBezTo>
                <a:cubicBezTo>
                  <a:pt x="182111" y="1910256"/>
                  <a:pt x="128987" y="1894155"/>
                  <a:pt x="114450" y="1732919"/>
                </a:cubicBezTo>
                <a:cubicBezTo>
                  <a:pt x="96080" y="1665766"/>
                  <a:pt x="95330" y="1643984"/>
                  <a:pt x="87941" y="1615777"/>
                </a:cubicBezTo>
                <a:cubicBezTo>
                  <a:pt x="81068" y="1591298"/>
                  <a:pt x="91042" y="1544014"/>
                  <a:pt x="84616" y="1525631"/>
                </a:cubicBezTo>
                <a:cubicBezTo>
                  <a:pt x="82547" y="1502667"/>
                  <a:pt x="76773" y="1509646"/>
                  <a:pt x="75521" y="1477995"/>
                </a:cubicBezTo>
                <a:cubicBezTo>
                  <a:pt x="82360" y="1404274"/>
                  <a:pt x="70276" y="1358704"/>
                  <a:pt x="70316" y="1307086"/>
                </a:cubicBezTo>
                <a:cubicBezTo>
                  <a:pt x="79314" y="1258551"/>
                  <a:pt x="66977" y="1217137"/>
                  <a:pt x="75767" y="1168288"/>
                </a:cubicBezTo>
                <a:cubicBezTo>
                  <a:pt x="62934" y="901651"/>
                  <a:pt x="-6964" y="869148"/>
                  <a:pt x="566" y="716778"/>
                </a:cubicBezTo>
                <a:cubicBezTo>
                  <a:pt x="-390" y="685981"/>
                  <a:pt x="3487" y="688160"/>
                  <a:pt x="2531" y="657363"/>
                </a:cubicBezTo>
                <a:cubicBezTo>
                  <a:pt x="-9316" y="622139"/>
                  <a:pt x="27906" y="566671"/>
                  <a:pt x="23725" y="393828"/>
                </a:cubicBezTo>
                <a:cubicBezTo>
                  <a:pt x="10673" y="358429"/>
                  <a:pt x="28394" y="247710"/>
                  <a:pt x="37848" y="236673"/>
                </a:cubicBezTo>
                <a:cubicBezTo>
                  <a:pt x="41200" y="190527"/>
                  <a:pt x="39246" y="179672"/>
                  <a:pt x="36960" y="144983"/>
                </a:cubicBezTo>
                <a:cubicBezTo>
                  <a:pt x="24768" y="119338"/>
                  <a:pt x="28919" y="69086"/>
                  <a:pt x="27943" y="33857"/>
                </a:cubicBezTo>
                <a:lnTo>
                  <a:pt x="10823" y="0"/>
                </a:lnTo>
                <a:lnTo>
                  <a:pt x="485036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4E03D-7C32-6A59-E411-779285D54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24455"/>
            <a:ext cx="4406153" cy="312876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Project: </a:t>
            </a:r>
            <a:r>
              <a:rPr lang="en-US" sz="6600" b="1" dirty="0">
                <a:highlight>
                  <a:srgbClr val="00FF00"/>
                </a:highlight>
              </a:rPr>
              <a:t>Dino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57284-89EB-39B3-5B97-CB67C500E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069" y="5256326"/>
            <a:ext cx="3829923" cy="915874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Micah Khatri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Mukhammadyusuf Abdurakhimov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Enerelt Enkhtur</a:t>
            </a:r>
          </a:p>
        </p:txBody>
      </p:sp>
      <p:pic>
        <p:nvPicPr>
          <p:cNvPr id="7" name="Picture 6" descr="A picture containing dinosaur, sky, mammal, cartoon&#10;&#10;Description automatically generated">
            <a:extLst>
              <a:ext uri="{FF2B5EF4-FFF2-40B4-BE49-F238E27FC236}">
                <a16:creationId xmlns:a16="http://schemas.microsoft.com/office/drawing/2014/main" id="{99711187-D880-5FBD-2272-533269C4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1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6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27578-E824-8872-5EB1-F7EFF12F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0"/>
            <a:ext cx="4559301" cy="1811740"/>
          </a:xfrm>
        </p:spPr>
        <p:txBody>
          <a:bodyPr anchor="ctr">
            <a:normAutofit/>
          </a:bodyPr>
          <a:lstStyle/>
          <a:p>
            <a:r>
              <a:rPr lang="en-US" dirty="0"/>
              <a:t>Team: Singapore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42D7-1221-197C-597D-7F05889B7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90801"/>
            <a:ext cx="4559301" cy="3722670"/>
          </a:xfrm>
        </p:spPr>
        <p:txBody>
          <a:bodyPr anchor="ctr">
            <a:normAutofit/>
          </a:bodyPr>
          <a:lstStyle/>
          <a:p>
            <a:r>
              <a:rPr lang="en-US" dirty="0"/>
              <a:t>M. Abdurakhimov – </a:t>
            </a:r>
            <a:r>
              <a:rPr lang="en-US" dirty="0">
                <a:hlinkClick r:id="rId3"/>
              </a:rPr>
              <a:t>mabdurakhimov26@my.Whitworth.edu</a:t>
            </a:r>
            <a:endParaRPr lang="en-US"/>
          </a:p>
          <a:p>
            <a:r>
              <a:rPr lang="en-US" dirty="0"/>
              <a:t>Enerelt Enkhtur – </a:t>
            </a:r>
            <a:r>
              <a:rPr lang="en-US" dirty="0">
                <a:hlinkClick r:id="rId4"/>
              </a:rPr>
              <a:t>eenkhtur26@my.Whitworth.edu</a:t>
            </a:r>
            <a:endParaRPr lang="en-US"/>
          </a:p>
          <a:p>
            <a:r>
              <a:rPr lang="en-US" dirty="0"/>
              <a:t>Micah Khatri – </a:t>
            </a:r>
            <a:r>
              <a:rPr lang="en-US" dirty="0">
                <a:hlinkClick r:id="rId5"/>
              </a:rPr>
              <a:t>mkhatri26@my.Whitworth.edu</a:t>
            </a:r>
            <a:endParaRPr lang="en-US"/>
          </a:p>
          <a:p>
            <a:endParaRPr lang="en-US"/>
          </a:p>
        </p:txBody>
      </p:sp>
      <p:pic>
        <p:nvPicPr>
          <p:cNvPr id="5" name="Picture 4" descr="A group of me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C15B4F0D-9F5E-2983-FAC5-A7DFF68A1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99" y="1358733"/>
            <a:ext cx="5575302" cy="41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AF71456-F952-A373-2F22-65A6E717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2640"/>
          <a:stretch/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5426C-CB5F-153F-074F-273470FC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2828"/>
            <a:ext cx="7521633" cy="1764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Thanks for your attention!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5036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5A84C6-7CFF-4BEC-9A76-A46ABA94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E63AE-DDA1-EFCE-72A5-9888C484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240EBF-78EB-7E34-5B81-4B32D0D86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977795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42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andoned petrol station and garage at sunset">
            <a:extLst>
              <a:ext uri="{FF2B5EF4-FFF2-40B4-BE49-F238E27FC236}">
                <a16:creationId xmlns:a16="http://schemas.microsoft.com/office/drawing/2014/main" id="{E5E13D2C-AB2C-0962-1DAC-C9B1D60C7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4502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352799"/>
            <a:ext cx="12192000" cy="351666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68A8E-1FFF-613B-4620-A9185A35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47065"/>
            <a:ext cx="7997157" cy="2221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One day we were on the walk to gas station, on a walk and decided to build a dino run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52D2F-8754-70BE-593F-4EDABD759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895162"/>
            <a:ext cx="5968573" cy="636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here we go!</a:t>
            </a:r>
          </a:p>
        </p:txBody>
      </p:sp>
    </p:spTree>
    <p:extLst>
      <p:ext uri="{BB962C8B-B14F-4D97-AF65-F5344CB8AC3E}">
        <p14:creationId xmlns:p14="http://schemas.microsoft.com/office/powerpoint/2010/main" val="155314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301214-F4A5-435B-B6A3-EE372E17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19200" y="4648199"/>
            <a:ext cx="10972800" cy="2220787"/>
          </a:xfrm>
          <a:custGeom>
            <a:avLst/>
            <a:gdLst>
              <a:gd name="connsiteX0" fmla="*/ 0 w 9749307"/>
              <a:gd name="connsiteY0" fmla="*/ 1829613 h 1829613"/>
              <a:gd name="connsiteX1" fmla="*/ 120364 w 9749307"/>
              <a:gd name="connsiteY1" fmla="*/ 1798132 h 1829613"/>
              <a:gd name="connsiteX2" fmla="*/ 369345 w 9749307"/>
              <a:gd name="connsiteY2" fmla="*/ 1797384 h 1829613"/>
              <a:gd name="connsiteX3" fmla="*/ 545802 w 9749307"/>
              <a:gd name="connsiteY3" fmla="*/ 1765342 h 1829613"/>
              <a:gd name="connsiteX4" fmla="*/ 723374 w 9749307"/>
              <a:gd name="connsiteY4" fmla="*/ 1794078 h 1829613"/>
              <a:gd name="connsiteX5" fmla="*/ 853679 w 9749307"/>
              <a:gd name="connsiteY5" fmla="*/ 1787627 h 1829613"/>
              <a:gd name="connsiteX6" fmla="*/ 984406 w 9749307"/>
              <a:gd name="connsiteY6" fmla="*/ 1768925 h 1829613"/>
              <a:gd name="connsiteX7" fmla="*/ 1072771 w 9749307"/>
              <a:gd name="connsiteY7" fmla="*/ 1729439 h 1829613"/>
              <a:gd name="connsiteX8" fmla="*/ 1428840 w 9749307"/>
              <a:gd name="connsiteY8" fmla="*/ 1665162 h 1829613"/>
              <a:gd name="connsiteX9" fmla="*/ 1594460 w 9749307"/>
              <a:gd name="connsiteY9" fmla="*/ 1639927 h 1829613"/>
              <a:gd name="connsiteX10" fmla="*/ 1807280 w 9749307"/>
              <a:gd name="connsiteY10" fmla="*/ 1621261 h 1829613"/>
              <a:gd name="connsiteX11" fmla="*/ 2058789 w 9749307"/>
              <a:gd name="connsiteY11" fmla="*/ 1584927 h 1829613"/>
              <a:gd name="connsiteX12" fmla="*/ 2130028 w 9749307"/>
              <a:gd name="connsiteY12" fmla="*/ 1591050 h 1829613"/>
              <a:gd name="connsiteX13" fmla="*/ 2287163 w 9749307"/>
              <a:gd name="connsiteY13" fmla="*/ 1563184 h 1829613"/>
              <a:gd name="connsiteX14" fmla="*/ 2380561 w 9749307"/>
              <a:gd name="connsiteY14" fmla="*/ 1552156 h 1829613"/>
              <a:gd name="connsiteX15" fmla="*/ 2415079 w 9749307"/>
              <a:gd name="connsiteY15" fmla="*/ 1556835 h 1829613"/>
              <a:gd name="connsiteX16" fmla="*/ 2463935 w 9749307"/>
              <a:gd name="connsiteY16" fmla="*/ 1557407 h 1829613"/>
              <a:gd name="connsiteX17" fmla="*/ 2877127 w 9749307"/>
              <a:gd name="connsiteY17" fmla="*/ 1493056 h 1829613"/>
              <a:gd name="connsiteX18" fmla="*/ 2983539 w 9749307"/>
              <a:gd name="connsiteY18" fmla="*/ 1460643 h 1829613"/>
              <a:gd name="connsiteX19" fmla="*/ 3221417 w 9749307"/>
              <a:gd name="connsiteY19" fmla="*/ 1437828 h 1829613"/>
              <a:gd name="connsiteX20" fmla="*/ 3288314 w 9749307"/>
              <a:gd name="connsiteY20" fmla="*/ 1466528 h 1829613"/>
              <a:gd name="connsiteX21" fmla="*/ 3540435 w 9749307"/>
              <a:gd name="connsiteY21" fmla="*/ 1480735 h 1829613"/>
              <a:gd name="connsiteX22" fmla="*/ 3573746 w 9749307"/>
              <a:gd name="connsiteY22" fmla="*/ 1492590 h 1829613"/>
              <a:gd name="connsiteX23" fmla="*/ 3621749 w 9749307"/>
              <a:gd name="connsiteY23" fmla="*/ 1503397 h 1829613"/>
              <a:gd name="connsiteX24" fmla="*/ 3704759 w 9749307"/>
              <a:gd name="connsiteY24" fmla="*/ 1529094 h 1829613"/>
              <a:gd name="connsiteX25" fmla="*/ 3846892 w 9749307"/>
              <a:gd name="connsiteY25" fmla="*/ 1544553 h 1829613"/>
              <a:gd name="connsiteX26" fmla="*/ 3892853 w 9749307"/>
              <a:gd name="connsiteY26" fmla="*/ 1539545 h 1829613"/>
              <a:gd name="connsiteX27" fmla="*/ 4292830 w 9749307"/>
              <a:gd name="connsiteY27" fmla="*/ 1490154 h 1829613"/>
              <a:gd name="connsiteX28" fmla="*/ 4379140 w 9749307"/>
              <a:gd name="connsiteY28" fmla="*/ 1494963 h 1829613"/>
              <a:gd name="connsiteX29" fmla="*/ 4543524 w 9749307"/>
              <a:gd name="connsiteY29" fmla="*/ 1469099 h 1829613"/>
              <a:gd name="connsiteX30" fmla="*/ 4731220 w 9749307"/>
              <a:gd name="connsiteY30" fmla="*/ 1422705 h 1829613"/>
              <a:gd name="connsiteX31" fmla="*/ 5142871 w 9749307"/>
              <a:gd name="connsiteY31" fmla="*/ 1332546 h 1829613"/>
              <a:gd name="connsiteX32" fmla="*/ 5333957 w 9749307"/>
              <a:gd name="connsiteY32" fmla="*/ 1288716 h 1829613"/>
              <a:gd name="connsiteX33" fmla="*/ 5493044 w 9749307"/>
              <a:gd name="connsiteY33" fmla="*/ 1241878 h 1829613"/>
              <a:gd name="connsiteX34" fmla="*/ 5683482 w 9749307"/>
              <a:gd name="connsiteY34" fmla="*/ 1243683 h 1829613"/>
              <a:gd name="connsiteX35" fmla="*/ 5694097 w 9749307"/>
              <a:gd name="connsiteY35" fmla="*/ 1241529 h 1829613"/>
              <a:gd name="connsiteX36" fmla="*/ 5744570 w 9749307"/>
              <a:gd name="connsiteY36" fmla="*/ 1236409 h 1829613"/>
              <a:gd name="connsiteX37" fmla="*/ 5876806 w 9749307"/>
              <a:gd name="connsiteY37" fmla="*/ 1232109 h 1829613"/>
              <a:gd name="connsiteX38" fmla="*/ 5925587 w 9749307"/>
              <a:gd name="connsiteY38" fmla="*/ 1222848 h 1829613"/>
              <a:gd name="connsiteX39" fmla="*/ 6061486 w 9749307"/>
              <a:gd name="connsiteY39" fmla="*/ 1203506 h 1829613"/>
              <a:gd name="connsiteX40" fmla="*/ 6199605 w 9749307"/>
              <a:gd name="connsiteY40" fmla="*/ 1163731 h 1829613"/>
              <a:gd name="connsiteX41" fmla="*/ 6635237 w 9749307"/>
              <a:gd name="connsiteY41" fmla="*/ 1065375 h 1829613"/>
              <a:gd name="connsiteX42" fmla="*/ 6829138 w 9749307"/>
              <a:gd name="connsiteY42" fmla="*/ 999319 h 1829613"/>
              <a:gd name="connsiteX43" fmla="*/ 6968260 w 9749307"/>
              <a:gd name="connsiteY43" fmla="*/ 923431 h 1829613"/>
              <a:gd name="connsiteX44" fmla="*/ 7107361 w 9749307"/>
              <a:gd name="connsiteY44" fmla="*/ 826445 h 1829613"/>
              <a:gd name="connsiteX45" fmla="*/ 7368077 w 9749307"/>
              <a:gd name="connsiteY45" fmla="*/ 756787 h 1829613"/>
              <a:gd name="connsiteX46" fmla="*/ 7520301 w 9749307"/>
              <a:gd name="connsiteY46" fmla="*/ 701165 h 1829613"/>
              <a:gd name="connsiteX47" fmla="*/ 7781084 w 9749307"/>
              <a:gd name="connsiteY47" fmla="*/ 627287 h 1829613"/>
              <a:gd name="connsiteX48" fmla="*/ 8006125 w 9749307"/>
              <a:gd name="connsiteY48" fmla="*/ 538481 h 1829613"/>
              <a:gd name="connsiteX49" fmla="*/ 8202198 w 9749307"/>
              <a:gd name="connsiteY49" fmla="*/ 483404 h 1829613"/>
              <a:gd name="connsiteX50" fmla="*/ 8526195 w 9749307"/>
              <a:gd name="connsiteY50" fmla="*/ 306196 h 1829613"/>
              <a:gd name="connsiteX51" fmla="*/ 8754191 w 9749307"/>
              <a:gd name="connsiteY51" fmla="*/ 246214 h 1829613"/>
              <a:gd name="connsiteX52" fmla="*/ 8971443 w 9749307"/>
              <a:gd name="connsiteY52" fmla="*/ 191297 h 1829613"/>
              <a:gd name="connsiteX53" fmla="*/ 9214873 w 9749307"/>
              <a:gd name="connsiteY53" fmla="*/ 179650 h 1829613"/>
              <a:gd name="connsiteX54" fmla="*/ 9320093 w 9749307"/>
              <a:gd name="connsiteY54" fmla="*/ 132551 h 1829613"/>
              <a:gd name="connsiteX55" fmla="*/ 9626469 w 9749307"/>
              <a:gd name="connsiteY55" fmla="*/ 43901 h 1829613"/>
              <a:gd name="connsiteX56" fmla="*/ 9685189 w 9749307"/>
              <a:gd name="connsiteY56" fmla="*/ 28433 h 1829613"/>
              <a:gd name="connsiteX57" fmla="*/ 9749307 w 9749307"/>
              <a:gd name="connsiteY57" fmla="*/ 0 h 1829613"/>
              <a:gd name="connsiteX58" fmla="*/ 0 w 9749307"/>
              <a:gd name="connsiteY58" fmla="*/ 0 h 18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749307" h="1829613">
                <a:moveTo>
                  <a:pt x="0" y="1829613"/>
                </a:moveTo>
                <a:lnTo>
                  <a:pt x="120364" y="1798132"/>
                </a:lnTo>
                <a:cubicBezTo>
                  <a:pt x="188743" y="1794817"/>
                  <a:pt x="265931" y="1819739"/>
                  <a:pt x="369345" y="1797384"/>
                </a:cubicBezTo>
                <a:lnTo>
                  <a:pt x="545802" y="1765342"/>
                </a:lnTo>
                <a:lnTo>
                  <a:pt x="723374" y="1794078"/>
                </a:lnTo>
                <a:lnTo>
                  <a:pt x="853679" y="1787627"/>
                </a:lnTo>
                <a:lnTo>
                  <a:pt x="984406" y="1768925"/>
                </a:lnTo>
                <a:cubicBezTo>
                  <a:pt x="1013942" y="1757972"/>
                  <a:pt x="998700" y="1746733"/>
                  <a:pt x="1072771" y="1729439"/>
                </a:cubicBezTo>
                <a:cubicBezTo>
                  <a:pt x="1128697" y="1687453"/>
                  <a:pt x="1219145" y="1707149"/>
                  <a:pt x="1428840" y="1665162"/>
                </a:cubicBezTo>
                <a:cubicBezTo>
                  <a:pt x="1471463" y="1636849"/>
                  <a:pt x="1535495" y="1661816"/>
                  <a:pt x="1594460" y="1639927"/>
                </a:cubicBezTo>
                <a:cubicBezTo>
                  <a:pt x="1670730" y="1629056"/>
                  <a:pt x="1735597" y="1628730"/>
                  <a:pt x="1807280" y="1621261"/>
                </a:cubicBezTo>
                <a:cubicBezTo>
                  <a:pt x="1884669" y="1612095"/>
                  <a:pt x="2004997" y="1589961"/>
                  <a:pt x="2058789" y="1584927"/>
                </a:cubicBezTo>
                <a:cubicBezTo>
                  <a:pt x="2087778" y="1583233"/>
                  <a:pt x="2085690" y="1592619"/>
                  <a:pt x="2130028" y="1591050"/>
                </a:cubicBezTo>
                <a:cubicBezTo>
                  <a:pt x="2172065" y="1564334"/>
                  <a:pt x="2235154" y="1598270"/>
                  <a:pt x="2287163" y="1563184"/>
                </a:cubicBezTo>
                <a:cubicBezTo>
                  <a:pt x="2306534" y="1553425"/>
                  <a:pt x="2368017" y="1542492"/>
                  <a:pt x="2380561" y="1552156"/>
                </a:cubicBezTo>
                <a:cubicBezTo>
                  <a:pt x="2393570" y="1552292"/>
                  <a:pt x="2408179" y="1545243"/>
                  <a:pt x="2415079" y="1556835"/>
                </a:cubicBezTo>
                <a:cubicBezTo>
                  <a:pt x="2426044" y="1570278"/>
                  <a:pt x="2468907" y="1538138"/>
                  <a:pt x="2463935" y="1557407"/>
                </a:cubicBezTo>
                <a:cubicBezTo>
                  <a:pt x="2540943" y="1546776"/>
                  <a:pt x="2751407" y="1529134"/>
                  <a:pt x="2877127" y="1493056"/>
                </a:cubicBezTo>
                <a:lnTo>
                  <a:pt x="2983539" y="1460643"/>
                </a:lnTo>
                <a:cubicBezTo>
                  <a:pt x="3062831" y="1433086"/>
                  <a:pt x="3142124" y="1445432"/>
                  <a:pt x="3221417" y="1437828"/>
                </a:cubicBezTo>
                <a:cubicBezTo>
                  <a:pt x="3260370" y="1440458"/>
                  <a:pt x="3244451" y="1458775"/>
                  <a:pt x="3288314" y="1466528"/>
                </a:cubicBezTo>
                <a:cubicBezTo>
                  <a:pt x="3341483" y="1473679"/>
                  <a:pt x="3492863" y="1476391"/>
                  <a:pt x="3540435" y="1480735"/>
                </a:cubicBezTo>
                <a:cubicBezTo>
                  <a:pt x="3553221" y="1483599"/>
                  <a:pt x="3568604" y="1479714"/>
                  <a:pt x="3573746" y="1492590"/>
                </a:cubicBezTo>
                <a:cubicBezTo>
                  <a:pt x="3582620" y="1508139"/>
                  <a:pt x="3629386" y="1485450"/>
                  <a:pt x="3621749" y="1503397"/>
                </a:cubicBezTo>
                <a:cubicBezTo>
                  <a:pt x="3654922" y="1487879"/>
                  <a:pt x="3678307" y="1520558"/>
                  <a:pt x="3704759" y="1529094"/>
                </a:cubicBezTo>
                <a:lnTo>
                  <a:pt x="3846892" y="1544553"/>
                </a:lnTo>
                <a:cubicBezTo>
                  <a:pt x="3860044" y="1543688"/>
                  <a:pt x="3877646" y="1539104"/>
                  <a:pt x="3892853" y="1539545"/>
                </a:cubicBezTo>
                <a:cubicBezTo>
                  <a:pt x="4006297" y="1500549"/>
                  <a:pt x="4214810" y="1497318"/>
                  <a:pt x="4292830" y="1490154"/>
                </a:cubicBezTo>
                <a:lnTo>
                  <a:pt x="4379140" y="1494963"/>
                </a:lnTo>
                <a:lnTo>
                  <a:pt x="4543524" y="1469099"/>
                </a:lnTo>
                <a:cubicBezTo>
                  <a:pt x="4627798" y="1438498"/>
                  <a:pt x="4660404" y="1470273"/>
                  <a:pt x="4731220" y="1422705"/>
                </a:cubicBezTo>
                <a:cubicBezTo>
                  <a:pt x="4868436" y="1392653"/>
                  <a:pt x="4942083" y="1352622"/>
                  <a:pt x="5142871" y="1332546"/>
                </a:cubicBezTo>
                <a:cubicBezTo>
                  <a:pt x="5207391" y="1326094"/>
                  <a:pt x="5270260" y="1303326"/>
                  <a:pt x="5333957" y="1288716"/>
                </a:cubicBezTo>
                <a:lnTo>
                  <a:pt x="5493044" y="1241878"/>
                </a:lnTo>
                <a:cubicBezTo>
                  <a:pt x="5551299" y="1234373"/>
                  <a:pt x="5649974" y="1243741"/>
                  <a:pt x="5683482" y="1243683"/>
                </a:cubicBezTo>
                <a:lnTo>
                  <a:pt x="5694097" y="1241529"/>
                </a:lnTo>
                <a:lnTo>
                  <a:pt x="5744570" y="1236409"/>
                </a:lnTo>
                <a:cubicBezTo>
                  <a:pt x="5775022" y="1234839"/>
                  <a:pt x="5846635" y="1234369"/>
                  <a:pt x="5876806" y="1232109"/>
                </a:cubicBezTo>
                <a:cubicBezTo>
                  <a:pt x="5890046" y="1216276"/>
                  <a:pt x="5906849" y="1217029"/>
                  <a:pt x="5925587" y="1222848"/>
                </a:cubicBezTo>
                <a:cubicBezTo>
                  <a:pt x="5966308" y="1207614"/>
                  <a:pt x="6011531" y="1211446"/>
                  <a:pt x="6061486" y="1203506"/>
                </a:cubicBezTo>
                <a:cubicBezTo>
                  <a:pt x="6107086" y="1176468"/>
                  <a:pt x="6146272" y="1172334"/>
                  <a:pt x="6199605" y="1163731"/>
                </a:cubicBezTo>
                <a:cubicBezTo>
                  <a:pt x="6295231" y="1140709"/>
                  <a:pt x="6393399" y="1081970"/>
                  <a:pt x="6635237" y="1065375"/>
                </a:cubicBezTo>
                <a:cubicBezTo>
                  <a:pt x="6748173" y="1037320"/>
                  <a:pt x="6758363" y="1020909"/>
                  <a:pt x="6829138" y="999319"/>
                </a:cubicBezTo>
                <a:cubicBezTo>
                  <a:pt x="6811950" y="974250"/>
                  <a:pt x="6919606" y="945130"/>
                  <a:pt x="6968260" y="923431"/>
                </a:cubicBezTo>
                <a:cubicBezTo>
                  <a:pt x="6989140" y="940964"/>
                  <a:pt x="7070722" y="819243"/>
                  <a:pt x="7107361" y="826445"/>
                </a:cubicBezTo>
                <a:cubicBezTo>
                  <a:pt x="7118269" y="813456"/>
                  <a:pt x="7296641" y="801611"/>
                  <a:pt x="7368077" y="756787"/>
                </a:cubicBezTo>
                <a:cubicBezTo>
                  <a:pt x="7436899" y="735907"/>
                  <a:pt x="7457172" y="722748"/>
                  <a:pt x="7520301" y="701165"/>
                </a:cubicBezTo>
                <a:cubicBezTo>
                  <a:pt x="7565172" y="703381"/>
                  <a:pt x="7732101" y="609460"/>
                  <a:pt x="7781084" y="627287"/>
                </a:cubicBezTo>
                <a:cubicBezTo>
                  <a:pt x="7782744" y="603560"/>
                  <a:pt x="7997188" y="567541"/>
                  <a:pt x="8006125" y="538481"/>
                </a:cubicBezTo>
                <a:cubicBezTo>
                  <a:pt x="8076310" y="514499"/>
                  <a:pt x="8205038" y="496718"/>
                  <a:pt x="8202198" y="483404"/>
                </a:cubicBezTo>
                <a:cubicBezTo>
                  <a:pt x="8199358" y="470090"/>
                  <a:pt x="8427751" y="299283"/>
                  <a:pt x="8526195" y="306196"/>
                </a:cubicBezTo>
                <a:cubicBezTo>
                  <a:pt x="8611860" y="303091"/>
                  <a:pt x="8678192" y="266207"/>
                  <a:pt x="8754191" y="246214"/>
                </a:cubicBezTo>
                <a:cubicBezTo>
                  <a:pt x="8826609" y="227909"/>
                  <a:pt x="8786557" y="204614"/>
                  <a:pt x="8971443" y="191297"/>
                </a:cubicBezTo>
                <a:cubicBezTo>
                  <a:pt x="9019706" y="186623"/>
                  <a:pt x="9156764" y="189441"/>
                  <a:pt x="9214873" y="179650"/>
                </a:cubicBezTo>
                <a:lnTo>
                  <a:pt x="9320093" y="132551"/>
                </a:lnTo>
                <a:cubicBezTo>
                  <a:pt x="9388693" y="109926"/>
                  <a:pt x="9496201" y="105562"/>
                  <a:pt x="9626469" y="43901"/>
                </a:cubicBezTo>
                <a:cubicBezTo>
                  <a:pt x="9643876" y="42192"/>
                  <a:pt x="9663952" y="36451"/>
                  <a:pt x="9685189" y="28433"/>
                </a:cubicBezTo>
                <a:lnTo>
                  <a:pt x="9749307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0312A-0AD1-33DA-8E51-9E13E552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48200"/>
            <a:ext cx="9753600" cy="10339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We started by drawing the pictures</a:t>
            </a:r>
            <a:endParaRPr lang="en-US"/>
          </a:p>
        </p:txBody>
      </p:sp>
      <p:pic>
        <p:nvPicPr>
          <p:cNvPr id="15" name="Picture 14" descr="A volcano erupting with flames&#10;&#10;Description automatically generated with low confidence">
            <a:extLst>
              <a:ext uri="{FF2B5EF4-FFF2-40B4-BE49-F238E27FC236}">
                <a16:creationId xmlns:a16="http://schemas.microsoft.com/office/drawing/2014/main" id="{496D2A96-C0A7-995E-F51D-80293AD8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68" y="1175870"/>
            <a:ext cx="1679193" cy="1914389"/>
          </a:xfrm>
          <a:prstGeom prst="rect">
            <a:avLst/>
          </a:prstGeom>
        </p:spPr>
      </p:pic>
      <p:pic>
        <p:nvPicPr>
          <p:cNvPr id="13" name="Content Placeholder 12" descr="A green palm tre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F7AE95-A110-6DE4-58AB-7181E5DEA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03" y="1254763"/>
            <a:ext cx="1897426" cy="1910075"/>
          </a:xfrm>
          <a:prstGeom prst="rect">
            <a:avLst/>
          </a:prstGeom>
        </p:spPr>
      </p:pic>
      <p:pic>
        <p:nvPicPr>
          <p:cNvPr id="17" name="Picture 16" descr="A picture containing drawing, cartoon, amphibian, art&#10;&#10;Description automatically generated">
            <a:extLst>
              <a:ext uri="{FF2B5EF4-FFF2-40B4-BE49-F238E27FC236}">
                <a16:creationId xmlns:a16="http://schemas.microsoft.com/office/drawing/2014/main" id="{F79E1F33-7DE3-690A-AE36-794C98A7C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79824"/>
            <a:ext cx="2326535" cy="19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C00AA-19AA-2358-DD66-BDD4E9C2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And then we used latest AI technologies to generate our assets in pixels by stability.ai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444E6-1594-533E-D684-B75B7760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5906685"/>
            <a:ext cx="7283355" cy="4179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And then here we go!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B5842-ACAD-3E1C-42C6-274D3665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11" y="578137"/>
            <a:ext cx="9495578" cy="42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231CE-036B-3D2C-2BBE-7F8139DC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0"/>
            <a:ext cx="4559301" cy="1811740"/>
          </a:xfrm>
        </p:spPr>
        <p:txBody>
          <a:bodyPr anchor="ctr"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raylib.h</a:t>
            </a:r>
            <a:r>
              <a:rPr lang="en-US" dirty="0"/>
              <a:t>” – 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E3D8-315D-A094-49A1-A3C5ADADA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90801"/>
            <a:ext cx="4559301" cy="3722670"/>
          </a:xfrm>
        </p:spPr>
        <p:txBody>
          <a:bodyPr anchor="ctr">
            <a:normAutofit/>
          </a:bodyPr>
          <a:lstStyle/>
          <a:p>
            <a:r>
              <a:rPr lang="en-US" dirty="0"/>
              <a:t>In order to build the game properly using the graphics library, we had to make our own 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Makefile</a:t>
            </a:r>
            <a:r>
              <a:rPr lang="en-US" b="1" dirty="0"/>
              <a:t>. Here are some resources we used on project setup:</a:t>
            </a:r>
          </a:p>
          <a:p>
            <a:r>
              <a:rPr lang="en-US" sz="1400" b="1" dirty="0">
                <a:hlinkClick r:id="rId3"/>
              </a:rPr>
              <a:t>https://github.com/raysan5/raylib/wiki</a:t>
            </a:r>
            <a:endParaRPr lang="en-US" sz="1400" b="1" dirty="0"/>
          </a:p>
          <a:p>
            <a:r>
              <a:rPr lang="en-US" sz="1400" b="1" dirty="0">
                <a:hlinkClick r:id="rId4"/>
              </a:rPr>
              <a:t>https://github.com/raysan5/raylib/wiki/Working-on-Windows</a:t>
            </a:r>
            <a:endParaRPr lang="en-US" sz="1400" b="1" dirty="0"/>
          </a:p>
          <a:p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3B886-DF59-F09C-E664-329D0C0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5349" y="706271"/>
            <a:ext cx="5486401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5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3A83A9-D622-44F4-98DB-A8E46D83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2"/>
            <a:ext cx="9961850" cy="176632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17857" h="918356">
                <a:moveTo>
                  <a:pt x="9488916" y="0"/>
                </a:moveTo>
                <a:cubicBezTo>
                  <a:pt x="9488916" y="4"/>
                  <a:pt x="9517857" y="8"/>
                  <a:pt x="9517857" y="12"/>
                </a:cubicBez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43787" y="896774"/>
                  <a:pt x="165164" y="876200"/>
                  <a:pt x="275005" y="823579"/>
                </a:cubicBezTo>
                <a:cubicBezTo>
                  <a:pt x="303983" y="822437"/>
                  <a:pt x="463362" y="797521"/>
                  <a:pt x="587824" y="798195"/>
                </a:cubicBezTo>
                <a:cubicBezTo>
                  <a:pt x="671820" y="782014"/>
                  <a:pt x="709249" y="756211"/>
                  <a:pt x="752936" y="742843"/>
                </a:cubicBezTo>
                <a:cubicBezTo>
                  <a:pt x="753143" y="742108"/>
                  <a:pt x="855524" y="731802"/>
                  <a:pt x="855732" y="731068"/>
                </a:cubicBezTo>
                <a:lnTo>
                  <a:pt x="901402" y="72904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142754" y="725374"/>
                </a:lnTo>
                <a:cubicBezTo>
                  <a:pt x="1161934" y="741488"/>
                  <a:pt x="1192998" y="730741"/>
                  <a:pt x="1218120" y="713280"/>
                </a:cubicBezTo>
                <a:cubicBezTo>
                  <a:pt x="1288137" y="728145"/>
                  <a:pt x="1441266" y="703136"/>
                  <a:pt x="1580688" y="693697"/>
                </a:cubicBezTo>
                <a:cubicBezTo>
                  <a:pt x="1690220" y="687940"/>
                  <a:pt x="1953329" y="686327"/>
                  <a:pt x="2054652" y="656648"/>
                </a:cubicBezTo>
                <a:cubicBezTo>
                  <a:pt x="2197919" y="640009"/>
                  <a:pt x="2242213" y="602231"/>
                  <a:pt x="2440292" y="593862"/>
                </a:cubicBezTo>
                <a:cubicBezTo>
                  <a:pt x="2498054" y="570795"/>
                  <a:pt x="2487814" y="582373"/>
                  <a:pt x="2547829" y="566150"/>
                </a:cubicBezTo>
                <a:cubicBezTo>
                  <a:pt x="2590063" y="560511"/>
                  <a:pt x="2663785" y="562604"/>
                  <a:pt x="2693698" y="560029"/>
                </a:cubicBezTo>
                <a:lnTo>
                  <a:pt x="2727306" y="550698"/>
                </a:lnTo>
                <a:cubicBezTo>
                  <a:pt x="2848692" y="554400"/>
                  <a:pt x="2958192" y="511095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68071" y="460774"/>
                  <a:pt x="3306712" y="445937"/>
                  <a:pt x="3349632" y="432583"/>
                </a:cubicBezTo>
                <a:cubicBezTo>
                  <a:pt x="3395846" y="408723"/>
                  <a:pt x="3413121" y="424108"/>
                  <a:pt x="3479593" y="390437"/>
                </a:cubicBezTo>
                <a:cubicBezTo>
                  <a:pt x="3529028" y="395323"/>
                  <a:pt x="3558345" y="374635"/>
                  <a:pt x="3651428" y="361807"/>
                </a:cubicBezTo>
                <a:cubicBezTo>
                  <a:pt x="3712185" y="356842"/>
                  <a:pt x="3797071" y="361397"/>
                  <a:pt x="3844133" y="360648"/>
                </a:cubicBezTo>
                <a:cubicBezTo>
                  <a:pt x="3874763" y="358421"/>
                  <a:pt x="3894424" y="355381"/>
                  <a:pt x="3933803" y="357315"/>
                </a:cubicBezTo>
                <a:cubicBezTo>
                  <a:pt x="4070513" y="389944"/>
                  <a:pt x="4159924" y="363190"/>
                  <a:pt x="4266740" y="361454"/>
                </a:cubicBezTo>
                <a:cubicBezTo>
                  <a:pt x="4363217" y="355226"/>
                  <a:pt x="4418727" y="331705"/>
                  <a:pt x="4512664" y="319948"/>
                </a:cubicBezTo>
                <a:cubicBezTo>
                  <a:pt x="4570011" y="315138"/>
                  <a:pt x="4557768" y="315381"/>
                  <a:pt x="4616423" y="290914"/>
                </a:cubicBezTo>
                <a:cubicBezTo>
                  <a:pt x="4661524" y="279000"/>
                  <a:pt x="4734615" y="256339"/>
                  <a:pt x="4783273" y="248463"/>
                </a:cubicBezTo>
                <a:cubicBezTo>
                  <a:pt x="4821293" y="243604"/>
                  <a:pt x="4827846" y="257317"/>
                  <a:pt x="4908371" y="243659"/>
                </a:cubicBezTo>
                <a:cubicBezTo>
                  <a:pt x="4986658" y="247358"/>
                  <a:pt x="5178049" y="283488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08968" y="179307"/>
                  <a:pt x="5723211" y="165860"/>
                  <a:pt x="5826043" y="148073"/>
                </a:cubicBezTo>
                <a:cubicBezTo>
                  <a:pt x="5943127" y="133166"/>
                  <a:pt x="5887129" y="193078"/>
                  <a:pt x="6007627" y="147126"/>
                </a:cubicBezTo>
                <a:cubicBezTo>
                  <a:pt x="6068978" y="147742"/>
                  <a:pt x="6148527" y="146022"/>
                  <a:pt x="6194152" y="151772"/>
                </a:cubicBezTo>
                <a:cubicBezTo>
                  <a:pt x="6222009" y="167972"/>
                  <a:pt x="6263706" y="156680"/>
                  <a:pt x="6281379" y="181626"/>
                </a:cubicBezTo>
                <a:cubicBezTo>
                  <a:pt x="6323773" y="183727"/>
                  <a:pt x="6445146" y="170059"/>
                  <a:pt x="6489033" y="167648"/>
                </a:cubicBezTo>
                <a:cubicBezTo>
                  <a:pt x="6545473" y="165758"/>
                  <a:pt x="6493438" y="156983"/>
                  <a:pt x="6544700" y="167161"/>
                </a:cubicBezTo>
                <a:cubicBezTo>
                  <a:pt x="6608542" y="169179"/>
                  <a:pt x="6633758" y="161125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1725" y="216289"/>
                  <a:pt x="7065221" y="227531"/>
                </a:cubicBezTo>
                <a:cubicBezTo>
                  <a:pt x="7128717" y="238773"/>
                  <a:pt x="7283197" y="241480"/>
                  <a:pt x="7358195" y="251740"/>
                </a:cubicBezTo>
                <a:cubicBezTo>
                  <a:pt x="7482863" y="251440"/>
                  <a:pt x="7483241" y="278242"/>
                  <a:pt x="7599285" y="266021"/>
                </a:cubicBezTo>
                <a:cubicBezTo>
                  <a:pt x="7611616" y="262940"/>
                  <a:pt x="7602325" y="281791"/>
                  <a:pt x="7644411" y="258986"/>
                </a:cubicBezTo>
                <a:cubicBezTo>
                  <a:pt x="7708470" y="261472"/>
                  <a:pt x="7881974" y="209250"/>
                  <a:pt x="7965805" y="200355"/>
                </a:cubicBezTo>
                <a:cubicBezTo>
                  <a:pt x="8039440" y="22368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33957" y="187485"/>
                  <a:pt x="8410522" y="174161"/>
                  <a:pt x="8614948" y="168247"/>
                </a:cubicBezTo>
                <a:cubicBezTo>
                  <a:pt x="8643157" y="17352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806309" y="165993"/>
                  <a:pt x="8813197" y="165802"/>
                  <a:pt x="8855248" y="143149"/>
                </a:cubicBezTo>
                <a:cubicBezTo>
                  <a:pt x="8915094" y="111285"/>
                  <a:pt x="8990027" y="124198"/>
                  <a:pt x="9010380" y="91891"/>
                </a:cubicBezTo>
                <a:cubicBezTo>
                  <a:pt x="9027103" y="89553"/>
                  <a:pt x="9092266" y="72386"/>
                  <a:pt x="9110856" y="70997"/>
                </a:cubicBezTo>
                <a:cubicBezTo>
                  <a:pt x="9153978" y="71359"/>
                  <a:pt x="9209809" y="53285"/>
                  <a:pt x="9268817" y="53082"/>
                </a:cubicBezTo>
                <a:cubicBezTo>
                  <a:pt x="9279136" y="58888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lnTo>
                  <a:pt x="9488916" y="0"/>
                </a:ln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9B696-8287-81F7-9593-9A20D896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71" y="908471"/>
            <a:ext cx="10287000" cy="7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100" dirty="0"/>
              <a:t>We coded up the game with just vector graphics first</a:t>
            </a:r>
          </a:p>
        </p:txBody>
      </p:sp>
      <p:pic>
        <p:nvPicPr>
          <p:cNvPr id="4" name="Dino Run 2023-05-18 02-24-37">
            <a:hlinkClick r:id="" action="ppaction://media"/>
            <a:extLst>
              <a:ext uri="{FF2B5EF4-FFF2-40B4-BE49-F238E27FC236}">
                <a16:creationId xmlns:a16="http://schemas.microsoft.com/office/drawing/2014/main" id="{9EF47E93-311C-19C4-5678-5685FDC53C4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388" y="2254762"/>
            <a:ext cx="10174595" cy="406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F2EB764E-4EF9-4AB3-9ACB-6FFF21C3E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4403">
            <a:off x="7195185" y="461639"/>
            <a:ext cx="4481220" cy="5592370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03624-E52D-102E-291C-A965AB20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05366"/>
            <a:ext cx="6001454" cy="1725632"/>
          </a:xfrm>
        </p:spPr>
        <p:txBody>
          <a:bodyPr anchor="ctr">
            <a:normAutofit/>
          </a:bodyPr>
          <a:lstStyle/>
          <a:p>
            <a:r>
              <a:rPr lang="en-US" dirty="0"/>
              <a:t>Source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70B5D-94DC-43DB-CD22-83E1FD9ED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10013"/>
            <a:ext cx="5432880" cy="3514587"/>
          </a:xfrm>
        </p:spPr>
        <p:txBody>
          <a:bodyPr anchor="ctr"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Game.h</a:t>
            </a:r>
            <a:r>
              <a:rPr lang="en-US" b="1" dirty="0"/>
              <a:t> </a:t>
            </a:r>
            <a:r>
              <a:rPr lang="en-US" dirty="0"/>
              <a:t>class implements the main game loop using an object-oriented approach, ensuring reliable source code delivery.</a:t>
            </a:r>
          </a:p>
          <a:p>
            <a:r>
              <a:rPr lang="en-US" dirty="0"/>
              <a:t>We have used </a:t>
            </a:r>
            <a:r>
              <a:rPr lang="en-US" b="1" dirty="0"/>
              <a:t>Structs</a:t>
            </a:r>
            <a:r>
              <a:rPr lang="en-US" dirty="0"/>
              <a:t> to define smaller objects like trees</a:t>
            </a:r>
          </a:p>
          <a:p>
            <a:r>
              <a:rPr lang="en-US" b="1" dirty="0" err="1"/>
              <a:t>Reader.h</a:t>
            </a:r>
            <a:r>
              <a:rPr lang="en-US" b="1" dirty="0"/>
              <a:t> </a:t>
            </a:r>
            <a:r>
              <a:rPr lang="en-US" dirty="0"/>
              <a:t>class implements file&lt;</a:t>
            </a:r>
            <a:r>
              <a:rPr lang="en-US" dirty="0" err="1"/>
              <a:t>i</a:t>
            </a:r>
            <a:r>
              <a:rPr lang="en-US" dirty="0"/>
              <a:t>/o&gt;, to save the latest highest score or number of plays per session…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2051-B400-D1BE-C079-8246ED1CC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26" r="48669" b="-1"/>
          <a:stretch/>
        </p:blipFill>
        <p:spPr>
          <a:xfrm rot="221627">
            <a:off x="7433578" y="670034"/>
            <a:ext cx="4252179" cy="5421389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D27CB3-A194-4D33-8FF6-0B71CA5A3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5860752"/>
            <a:ext cx="7955435" cy="100095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53567 w 9517857"/>
              <a:gd name="connsiteY32" fmla="*/ 279887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72281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5350 w 9517857"/>
              <a:gd name="connsiteY25" fmla="*/ 403530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79361 w 9517857"/>
              <a:gd name="connsiteY38" fmla="*/ 184733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5350 w 9517857"/>
              <a:gd name="connsiteY25" fmla="*/ 403530 h 918356"/>
              <a:gd name="connsiteX26" fmla="*/ 3651428 w 9517857"/>
              <a:gd name="connsiteY26" fmla="*/ 382756 h 918356"/>
              <a:gd name="connsiteX27" fmla="*/ 3831402 w 9517857"/>
              <a:gd name="connsiteY27" fmla="*/ 368504 h 918356"/>
              <a:gd name="connsiteX28" fmla="*/ 3933803 w 9517857"/>
              <a:gd name="connsiteY28" fmla="*/ 357315 h 918356"/>
              <a:gd name="connsiteX29" fmla="*/ 4266740 w 9517857"/>
              <a:gd name="connsiteY29" fmla="*/ 337887 h 918356"/>
              <a:gd name="connsiteX30" fmla="*/ 4512664 w 9517857"/>
              <a:gd name="connsiteY30" fmla="*/ 319948 h 918356"/>
              <a:gd name="connsiteX31" fmla="*/ 4620667 w 9517857"/>
              <a:gd name="connsiteY31" fmla="*/ 301389 h 918356"/>
              <a:gd name="connsiteX32" fmla="*/ 4774785 w 9517857"/>
              <a:gd name="connsiteY32" fmla="*/ 292981 h 918356"/>
              <a:gd name="connsiteX33" fmla="*/ 4925345 w 9517857"/>
              <a:gd name="connsiteY33" fmla="*/ 280320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783605 w 9517857"/>
              <a:gd name="connsiteY38" fmla="*/ 195207 h 918356"/>
              <a:gd name="connsiteX39" fmla="*/ 6016115 w 9517857"/>
              <a:gd name="connsiteY39" fmla="*/ 175931 h 918356"/>
              <a:gd name="connsiteX40" fmla="*/ 6198396 w 9517857"/>
              <a:gd name="connsiteY40" fmla="*/ 175339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94165 h 918356"/>
              <a:gd name="connsiteX45" fmla="*/ 6968731 w 9517857"/>
              <a:gd name="connsiteY45" fmla="*/ 207857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10829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03245 w 9517857"/>
              <a:gd name="connsiteY54" fmla="*/ 157425 h 918356"/>
              <a:gd name="connsiteX55" fmla="*/ 8778827 w 9517857"/>
              <a:gd name="connsiteY55" fmla="*/ 149368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4284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56648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56648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507341 w 9536165"/>
              <a:gd name="connsiteY42" fmla="*/ 167648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452173 w 9536165"/>
              <a:gd name="connsiteY42" fmla="*/ 178123 h 918773"/>
              <a:gd name="connsiteX43" fmla="*/ 6563008 w 9536165"/>
              <a:gd name="connsiteY43" fmla="*/ 16716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  <a:gd name="connsiteX0" fmla="*/ 9507224 w 9536165"/>
              <a:gd name="connsiteY0" fmla="*/ 0 h 918773"/>
              <a:gd name="connsiteX1" fmla="*/ 9536165 w 9536165"/>
              <a:gd name="connsiteY1" fmla="*/ 12 h 918773"/>
              <a:gd name="connsiteX2" fmla="*/ 9536165 w 9536165"/>
              <a:gd name="connsiteY2" fmla="*/ 918356 h 918773"/>
              <a:gd name="connsiteX3" fmla="*/ 32912 w 9536165"/>
              <a:gd name="connsiteY3" fmla="*/ 918356 h 918773"/>
              <a:gd name="connsiteX4" fmla="*/ 31149 w 9536165"/>
              <a:gd name="connsiteY4" fmla="*/ 917763 h 918773"/>
              <a:gd name="connsiteX5" fmla="*/ 18401 w 9536165"/>
              <a:gd name="connsiteY5" fmla="*/ 912471 h 918773"/>
              <a:gd name="connsiteX6" fmla="*/ 297557 w 9536165"/>
              <a:gd name="connsiteY6" fmla="*/ 844528 h 918773"/>
              <a:gd name="connsiteX7" fmla="*/ 606132 w 9536165"/>
              <a:gd name="connsiteY7" fmla="*/ 798195 h 918773"/>
              <a:gd name="connsiteX8" fmla="*/ 771244 w 9536165"/>
              <a:gd name="connsiteY8" fmla="*/ 761173 h 918773"/>
              <a:gd name="connsiteX9" fmla="*/ 874040 w 9536165"/>
              <a:gd name="connsiteY9" fmla="*/ 731068 h 918773"/>
              <a:gd name="connsiteX10" fmla="*/ 919710 w 9536165"/>
              <a:gd name="connsiteY10" fmla="*/ 729045 h 918773"/>
              <a:gd name="connsiteX11" fmla="*/ 949254 w 9536165"/>
              <a:gd name="connsiteY11" fmla="*/ 734046 h 918773"/>
              <a:gd name="connsiteX12" fmla="*/ 1004558 w 9536165"/>
              <a:gd name="connsiteY12" fmla="*/ 713530 h 918773"/>
              <a:gd name="connsiteX13" fmla="*/ 1032060 w 9536165"/>
              <a:gd name="connsiteY13" fmla="*/ 713361 h 918773"/>
              <a:gd name="connsiteX14" fmla="*/ 1161062 w 9536165"/>
              <a:gd name="connsiteY14" fmla="*/ 725374 h 918773"/>
              <a:gd name="connsiteX15" fmla="*/ 1236428 w 9536165"/>
              <a:gd name="connsiteY15" fmla="*/ 713280 h 918773"/>
              <a:gd name="connsiteX16" fmla="*/ 1598996 w 9536165"/>
              <a:gd name="connsiteY16" fmla="*/ 693697 h 918773"/>
              <a:gd name="connsiteX17" fmla="*/ 2072960 w 9536165"/>
              <a:gd name="connsiteY17" fmla="*/ 643555 h 918773"/>
              <a:gd name="connsiteX18" fmla="*/ 2458600 w 9536165"/>
              <a:gd name="connsiteY18" fmla="*/ 593862 h 918773"/>
              <a:gd name="connsiteX19" fmla="*/ 2566137 w 9536165"/>
              <a:gd name="connsiteY19" fmla="*/ 566150 h 918773"/>
              <a:gd name="connsiteX20" fmla="*/ 2712006 w 9536165"/>
              <a:gd name="connsiteY20" fmla="*/ 560029 h 918773"/>
              <a:gd name="connsiteX21" fmla="*/ 2745614 w 9536165"/>
              <a:gd name="connsiteY21" fmla="*/ 550698 h 918773"/>
              <a:gd name="connsiteX22" fmla="*/ 3091943 w 9536165"/>
              <a:gd name="connsiteY22" fmla="*/ 491294 h 918773"/>
              <a:gd name="connsiteX23" fmla="*/ 3240379 w 9536165"/>
              <a:gd name="connsiteY23" fmla="*/ 470559 h 918773"/>
              <a:gd name="connsiteX24" fmla="*/ 3367940 w 9536165"/>
              <a:gd name="connsiteY24" fmla="*/ 432583 h 918773"/>
              <a:gd name="connsiteX25" fmla="*/ 3493658 w 9536165"/>
              <a:gd name="connsiteY25" fmla="*/ 403530 h 918773"/>
              <a:gd name="connsiteX26" fmla="*/ 3669736 w 9536165"/>
              <a:gd name="connsiteY26" fmla="*/ 382756 h 918773"/>
              <a:gd name="connsiteX27" fmla="*/ 3849710 w 9536165"/>
              <a:gd name="connsiteY27" fmla="*/ 368504 h 918773"/>
              <a:gd name="connsiteX28" fmla="*/ 3952111 w 9536165"/>
              <a:gd name="connsiteY28" fmla="*/ 357315 h 918773"/>
              <a:gd name="connsiteX29" fmla="*/ 4285048 w 9536165"/>
              <a:gd name="connsiteY29" fmla="*/ 337887 h 918773"/>
              <a:gd name="connsiteX30" fmla="*/ 4530972 w 9536165"/>
              <a:gd name="connsiteY30" fmla="*/ 319948 h 918773"/>
              <a:gd name="connsiteX31" fmla="*/ 4638975 w 9536165"/>
              <a:gd name="connsiteY31" fmla="*/ 301389 h 918773"/>
              <a:gd name="connsiteX32" fmla="*/ 4793093 w 9536165"/>
              <a:gd name="connsiteY32" fmla="*/ 292981 h 918773"/>
              <a:gd name="connsiteX33" fmla="*/ 4943653 w 9536165"/>
              <a:gd name="connsiteY33" fmla="*/ 280320 h 918773"/>
              <a:gd name="connsiteX34" fmla="*/ 5271304 w 9536165"/>
              <a:gd name="connsiteY34" fmla="*/ 270655 h 918773"/>
              <a:gd name="connsiteX35" fmla="*/ 5376364 w 9536165"/>
              <a:gd name="connsiteY35" fmla="*/ 247248 h 918773"/>
              <a:gd name="connsiteX36" fmla="*/ 5444804 w 9536165"/>
              <a:gd name="connsiteY36" fmla="*/ 235142 h 918773"/>
              <a:gd name="connsiteX37" fmla="*/ 5515469 w 9536165"/>
              <a:gd name="connsiteY37" fmla="*/ 228808 h 918773"/>
              <a:gd name="connsiteX38" fmla="*/ 5801913 w 9536165"/>
              <a:gd name="connsiteY38" fmla="*/ 195207 h 918773"/>
              <a:gd name="connsiteX39" fmla="*/ 6034423 w 9536165"/>
              <a:gd name="connsiteY39" fmla="*/ 175931 h 918773"/>
              <a:gd name="connsiteX40" fmla="*/ 6216704 w 9536165"/>
              <a:gd name="connsiteY40" fmla="*/ 175339 h 918773"/>
              <a:gd name="connsiteX41" fmla="*/ 6299687 w 9536165"/>
              <a:gd name="connsiteY41" fmla="*/ 181626 h 918773"/>
              <a:gd name="connsiteX42" fmla="*/ 6452173 w 9536165"/>
              <a:gd name="connsiteY42" fmla="*/ 178123 h 918773"/>
              <a:gd name="connsiteX43" fmla="*/ 6596957 w 9536165"/>
              <a:gd name="connsiteY43" fmla="*/ 185491 h 918773"/>
              <a:gd name="connsiteX44" fmla="*/ 6754535 w 9536165"/>
              <a:gd name="connsiteY44" fmla="*/ 194165 h 918773"/>
              <a:gd name="connsiteX45" fmla="*/ 6987039 w 9536165"/>
              <a:gd name="connsiteY45" fmla="*/ 207857 h 918773"/>
              <a:gd name="connsiteX46" fmla="*/ 7083529 w 9536165"/>
              <a:gd name="connsiteY46" fmla="*/ 227531 h 918773"/>
              <a:gd name="connsiteX47" fmla="*/ 7376503 w 9536165"/>
              <a:gd name="connsiteY47" fmla="*/ 251740 h 918773"/>
              <a:gd name="connsiteX48" fmla="*/ 7617593 w 9536165"/>
              <a:gd name="connsiteY48" fmla="*/ 266021 h 918773"/>
              <a:gd name="connsiteX49" fmla="*/ 7662719 w 9536165"/>
              <a:gd name="connsiteY49" fmla="*/ 258986 h 918773"/>
              <a:gd name="connsiteX50" fmla="*/ 7984113 w 9536165"/>
              <a:gd name="connsiteY50" fmla="*/ 210829 h 918773"/>
              <a:gd name="connsiteX51" fmla="*/ 8165709 w 9536165"/>
              <a:gd name="connsiteY51" fmla="*/ 205617 h 918773"/>
              <a:gd name="connsiteX52" fmla="*/ 8274341 w 9536165"/>
              <a:gd name="connsiteY52" fmla="*/ 193713 h 918773"/>
              <a:gd name="connsiteX53" fmla="*/ 8633256 w 9536165"/>
              <a:gd name="connsiteY53" fmla="*/ 168247 h 918773"/>
              <a:gd name="connsiteX54" fmla="*/ 8721553 w 9536165"/>
              <a:gd name="connsiteY54" fmla="*/ 157425 h 918773"/>
              <a:gd name="connsiteX55" fmla="*/ 8797135 w 9536165"/>
              <a:gd name="connsiteY55" fmla="*/ 149368 h 918773"/>
              <a:gd name="connsiteX56" fmla="*/ 8873556 w 9536165"/>
              <a:gd name="connsiteY56" fmla="*/ 143149 h 918773"/>
              <a:gd name="connsiteX57" fmla="*/ 9028688 w 9536165"/>
              <a:gd name="connsiteY57" fmla="*/ 91891 h 918773"/>
              <a:gd name="connsiteX58" fmla="*/ 9129164 w 9536165"/>
              <a:gd name="connsiteY58" fmla="*/ 70997 h 918773"/>
              <a:gd name="connsiteX59" fmla="*/ 9287125 w 9536165"/>
              <a:gd name="connsiteY59" fmla="*/ 53082 h 918773"/>
              <a:gd name="connsiteX60" fmla="*/ 9334975 w 9536165"/>
              <a:gd name="connsiteY60" fmla="*/ 45047 h 918773"/>
              <a:gd name="connsiteX61" fmla="*/ 9446517 w 9536165"/>
              <a:gd name="connsiteY61" fmla="*/ 29923 h 918773"/>
              <a:gd name="connsiteX62" fmla="*/ 9507224 w 9536165"/>
              <a:gd name="connsiteY62" fmla="*/ 0 h 9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36165" h="918773">
                <a:moveTo>
                  <a:pt x="9507224" y="0"/>
                </a:moveTo>
                <a:cubicBezTo>
                  <a:pt x="9507224" y="4"/>
                  <a:pt x="9536165" y="8"/>
                  <a:pt x="9536165" y="12"/>
                </a:cubicBezTo>
                <a:lnTo>
                  <a:pt x="9536165" y="918356"/>
                </a:lnTo>
                <a:lnTo>
                  <a:pt x="32912" y="918356"/>
                </a:lnTo>
                <a:lnTo>
                  <a:pt x="31149" y="917763"/>
                </a:lnTo>
                <a:cubicBezTo>
                  <a:pt x="22840" y="914864"/>
                  <a:pt x="-26000" y="924677"/>
                  <a:pt x="18401" y="912471"/>
                </a:cubicBezTo>
                <a:cubicBezTo>
                  <a:pt x="62802" y="900265"/>
                  <a:pt x="187716" y="897149"/>
                  <a:pt x="297557" y="844528"/>
                </a:cubicBezTo>
                <a:cubicBezTo>
                  <a:pt x="326535" y="843386"/>
                  <a:pt x="481670" y="797521"/>
                  <a:pt x="606132" y="798195"/>
                </a:cubicBezTo>
                <a:cubicBezTo>
                  <a:pt x="690128" y="782014"/>
                  <a:pt x="727557" y="774541"/>
                  <a:pt x="771244" y="761173"/>
                </a:cubicBezTo>
                <a:cubicBezTo>
                  <a:pt x="771451" y="760438"/>
                  <a:pt x="873832" y="731802"/>
                  <a:pt x="874040" y="731068"/>
                </a:cubicBezTo>
                <a:lnTo>
                  <a:pt x="919710" y="729045"/>
                </a:lnTo>
                <a:lnTo>
                  <a:pt x="949254" y="734046"/>
                </a:lnTo>
                <a:lnTo>
                  <a:pt x="1004558" y="713530"/>
                </a:lnTo>
                <a:lnTo>
                  <a:pt x="1032060" y="713361"/>
                </a:lnTo>
                <a:lnTo>
                  <a:pt x="1161062" y="725374"/>
                </a:lnTo>
                <a:cubicBezTo>
                  <a:pt x="1180242" y="741488"/>
                  <a:pt x="1211306" y="730741"/>
                  <a:pt x="1236428" y="713280"/>
                </a:cubicBezTo>
                <a:cubicBezTo>
                  <a:pt x="1306445" y="728145"/>
                  <a:pt x="1459574" y="705318"/>
                  <a:pt x="1598996" y="693697"/>
                </a:cubicBezTo>
                <a:cubicBezTo>
                  <a:pt x="1738418" y="682076"/>
                  <a:pt x="1971637" y="673234"/>
                  <a:pt x="2072960" y="643555"/>
                </a:cubicBezTo>
                <a:cubicBezTo>
                  <a:pt x="2216227" y="626916"/>
                  <a:pt x="2260521" y="602231"/>
                  <a:pt x="2458600" y="593862"/>
                </a:cubicBezTo>
                <a:cubicBezTo>
                  <a:pt x="2516362" y="570795"/>
                  <a:pt x="2506122" y="582373"/>
                  <a:pt x="2566137" y="566150"/>
                </a:cubicBezTo>
                <a:cubicBezTo>
                  <a:pt x="2608371" y="560511"/>
                  <a:pt x="2682093" y="562604"/>
                  <a:pt x="2712006" y="560029"/>
                </a:cubicBezTo>
                <a:lnTo>
                  <a:pt x="2745614" y="550698"/>
                </a:lnTo>
                <a:cubicBezTo>
                  <a:pt x="2867000" y="554400"/>
                  <a:pt x="2976500" y="511095"/>
                  <a:pt x="3091943" y="491294"/>
                </a:cubicBezTo>
                <a:cubicBezTo>
                  <a:pt x="3125180" y="496624"/>
                  <a:pt x="3224093" y="487718"/>
                  <a:pt x="3240379" y="470559"/>
                </a:cubicBezTo>
                <a:cubicBezTo>
                  <a:pt x="3286379" y="460774"/>
                  <a:pt x="3325020" y="445937"/>
                  <a:pt x="3367940" y="432583"/>
                </a:cubicBezTo>
                <a:cubicBezTo>
                  <a:pt x="3414154" y="408723"/>
                  <a:pt x="3427186" y="437201"/>
                  <a:pt x="3493658" y="403530"/>
                </a:cubicBezTo>
                <a:cubicBezTo>
                  <a:pt x="3543093" y="408416"/>
                  <a:pt x="3576653" y="395584"/>
                  <a:pt x="3669736" y="382756"/>
                </a:cubicBezTo>
                <a:cubicBezTo>
                  <a:pt x="3730493" y="377791"/>
                  <a:pt x="3802648" y="369253"/>
                  <a:pt x="3849710" y="368504"/>
                </a:cubicBezTo>
                <a:cubicBezTo>
                  <a:pt x="3880340" y="366277"/>
                  <a:pt x="3912732" y="355381"/>
                  <a:pt x="3952111" y="357315"/>
                </a:cubicBezTo>
                <a:cubicBezTo>
                  <a:pt x="4088821" y="389944"/>
                  <a:pt x="4182475" y="339623"/>
                  <a:pt x="4285048" y="337887"/>
                </a:cubicBezTo>
                <a:cubicBezTo>
                  <a:pt x="4381525" y="331659"/>
                  <a:pt x="4437035" y="331705"/>
                  <a:pt x="4530972" y="319948"/>
                </a:cubicBezTo>
                <a:cubicBezTo>
                  <a:pt x="4588319" y="315138"/>
                  <a:pt x="4580320" y="325856"/>
                  <a:pt x="4638975" y="301389"/>
                </a:cubicBezTo>
                <a:cubicBezTo>
                  <a:pt x="4684076" y="289475"/>
                  <a:pt x="4744435" y="300857"/>
                  <a:pt x="4793093" y="292981"/>
                </a:cubicBezTo>
                <a:cubicBezTo>
                  <a:pt x="4831113" y="288122"/>
                  <a:pt x="4863128" y="293978"/>
                  <a:pt x="4943653" y="280320"/>
                </a:cubicBezTo>
                <a:cubicBezTo>
                  <a:pt x="5021940" y="284019"/>
                  <a:pt x="5196357" y="283488"/>
                  <a:pt x="5271304" y="270655"/>
                </a:cubicBezTo>
                <a:cubicBezTo>
                  <a:pt x="5307148" y="241872"/>
                  <a:pt x="5305313" y="287921"/>
                  <a:pt x="5376364" y="247248"/>
                </a:cubicBezTo>
                <a:cubicBezTo>
                  <a:pt x="5380060" y="250257"/>
                  <a:pt x="5421620" y="238215"/>
                  <a:pt x="5444804" y="235142"/>
                </a:cubicBezTo>
                <a:cubicBezTo>
                  <a:pt x="5467987" y="232069"/>
                  <a:pt x="5491857" y="245611"/>
                  <a:pt x="5515469" y="228808"/>
                </a:cubicBezTo>
                <a:cubicBezTo>
                  <a:pt x="5627276" y="179307"/>
                  <a:pt x="5699081" y="212994"/>
                  <a:pt x="5801913" y="195207"/>
                </a:cubicBezTo>
                <a:cubicBezTo>
                  <a:pt x="5918997" y="180300"/>
                  <a:pt x="5926656" y="206172"/>
                  <a:pt x="6034423" y="175931"/>
                </a:cubicBezTo>
                <a:cubicBezTo>
                  <a:pt x="6095774" y="176547"/>
                  <a:pt x="6171079" y="169589"/>
                  <a:pt x="6216704" y="175339"/>
                </a:cubicBezTo>
                <a:cubicBezTo>
                  <a:pt x="6244561" y="191539"/>
                  <a:pt x="6282014" y="156680"/>
                  <a:pt x="6299687" y="181626"/>
                </a:cubicBezTo>
                <a:cubicBezTo>
                  <a:pt x="6342081" y="183727"/>
                  <a:pt x="6402628" y="177479"/>
                  <a:pt x="6452173" y="178123"/>
                </a:cubicBezTo>
                <a:cubicBezTo>
                  <a:pt x="6501718" y="178767"/>
                  <a:pt x="6545695" y="175313"/>
                  <a:pt x="6596957" y="185491"/>
                </a:cubicBezTo>
                <a:cubicBezTo>
                  <a:pt x="6660799" y="187509"/>
                  <a:pt x="6652066" y="182074"/>
                  <a:pt x="6754535" y="194165"/>
                </a:cubicBezTo>
                <a:cubicBezTo>
                  <a:pt x="6832271" y="185233"/>
                  <a:pt x="6897964" y="204864"/>
                  <a:pt x="6987039" y="207857"/>
                </a:cubicBezTo>
                <a:cubicBezTo>
                  <a:pt x="7050245" y="211886"/>
                  <a:pt x="7018618" y="220217"/>
                  <a:pt x="7083529" y="227531"/>
                </a:cubicBezTo>
                <a:cubicBezTo>
                  <a:pt x="7148440" y="234845"/>
                  <a:pt x="7301505" y="241480"/>
                  <a:pt x="7376503" y="251740"/>
                </a:cubicBezTo>
                <a:cubicBezTo>
                  <a:pt x="7501171" y="251440"/>
                  <a:pt x="7501549" y="278242"/>
                  <a:pt x="7617593" y="266021"/>
                </a:cubicBezTo>
                <a:cubicBezTo>
                  <a:pt x="7629924" y="262940"/>
                  <a:pt x="7620633" y="281791"/>
                  <a:pt x="7662719" y="258986"/>
                </a:cubicBezTo>
                <a:cubicBezTo>
                  <a:pt x="7726778" y="261472"/>
                  <a:pt x="7900282" y="219724"/>
                  <a:pt x="7984113" y="210829"/>
                </a:cubicBezTo>
                <a:cubicBezTo>
                  <a:pt x="8057748" y="234162"/>
                  <a:pt x="8081959" y="191475"/>
                  <a:pt x="8165709" y="205617"/>
                </a:cubicBezTo>
                <a:cubicBezTo>
                  <a:pt x="8184761" y="196610"/>
                  <a:pt x="8243356" y="207099"/>
                  <a:pt x="8274341" y="193713"/>
                </a:cubicBezTo>
                <a:cubicBezTo>
                  <a:pt x="8352265" y="187485"/>
                  <a:pt x="8428830" y="174161"/>
                  <a:pt x="8633256" y="168247"/>
                </a:cubicBezTo>
                <a:cubicBezTo>
                  <a:pt x="8661465" y="173528"/>
                  <a:pt x="8670526" y="162682"/>
                  <a:pt x="8721553" y="157425"/>
                </a:cubicBezTo>
                <a:cubicBezTo>
                  <a:pt x="8742771" y="167267"/>
                  <a:pt x="8756317" y="165943"/>
                  <a:pt x="8797135" y="149368"/>
                </a:cubicBezTo>
                <a:cubicBezTo>
                  <a:pt x="8824617" y="142425"/>
                  <a:pt x="8834964" y="152728"/>
                  <a:pt x="8873556" y="143149"/>
                </a:cubicBezTo>
                <a:cubicBezTo>
                  <a:pt x="8912148" y="133570"/>
                  <a:pt x="9008335" y="124198"/>
                  <a:pt x="9028688" y="91891"/>
                </a:cubicBezTo>
                <a:cubicBezTo>
                  <a:pt x="9045411" y="89553"/>
                  <a:pt x="9110574" y="72386"/>
                  <a:pt x="9129164" y="70997"/>
                </a:cubicBezTo>
                <a:cubicBezTo>
                  <a:pt x="9172286" y="71359"/>
                  <a:pt x="9228117" y="53285"/>
                  <a:pt x="9287125" y="53082"/>
                </a:cubicBezTo>
                <a:cubicBezTo>
                  <a:pt x="9297444" y="58888"/>
                  <a:pt x="9311044" y="36520"/>
                  <a:pt x="9334975" y="45047"/>
                </a:cubicBezTo>
                <a:cubicBezTo>
                  <a:pt x="9370494" y="45862"/>
                  <a:pt x="9408316" y="39799"/>
                  <a:pt x="9446517" y="29923"/>
                </a:cubicBezTo>
                <a:lnTo>
                  <a:pt x="9507224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D0E688-E23E-43B0-9C68-AE7A86343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8316">
            <a:off x="7444320" y="638361"/>
            <a:ext cx="3886968" cy="4530885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A81337-D121-4D4C-AF57-21F875DFB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4403">
            <a:off x="7794616" y="1362728"/>
            <a:ext cx="3823422" cy="4731259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F9C68-3B35-899F-3BAA-8888A4846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r>
              <a:rPr lang="en-US" dirty="0"/>
              <a:t>Game preview and source code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132EEFF-0FD0-7D5B-1FE9-A5BB8D058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004665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0612916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</TotalTime>
  <Words>264</Words>
  <Application>Microsoft Office PowerPoint</Application>
  <PresentationFormat>Widescreen</PresentationFormat>
  <Paragraphs>32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Franklin Gothic Heavy</vt:lpstr>
      <vt:lpstr>AfterhoursVTI</vt:lpstr>
      <vt:lpstr>Project: Dino Run</vt:lpstr>
      <vt:lpstr>Contents</vt:lpstr>
      <vt:lpstr>One day we were on the walk to gas station, on a walk and decided to build a dino run game</vt:lpstr>
      <vt:lpstr>We started by drawing the pictures</vt:lpstr>
      <vt:lpstr>And then we used latest AI technologies to generate our assets in pixels by stability.ai</vt:lpstr>
      <vt:lpstr>“raylib.h” – Project Setup</vt:lpstr>
      <vt:lpstr>We coded up the game with just vector graphics first</vt:lpstr>
      <vt:lpstr>Source Code:</vt:lpstr>
      <vt:lpstr>Game preview and source code</vt:lpstr>
      <vt:lpstr>Team: Singapore</vt:lpstr>
      <vt:lpstr>Thanks for your attention!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Dino Run</dc:title>
  <dc:creator>Mukhammadyusuf Abdurakhimov</dc:creator>
  <cp:lastModifiedBy>Mukhammadyusuf Abdurakhimov</cp:lastModifiedBy>
  <cp:revision>3</cp:revision>
  <dcterms:created xsi:type="dcterms:W3CDTF">2023-05-18T02:36:19Z</dcterms:created>
  <dcterms:modified xsi:type="dcterms:W3CDTF">2023-05-18T09:31:35Z</dcterms:modified>
</cp:coreProperties>
</file>